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0"/>
  </p:notesMasterIdLst>
  <p:handoutMasterIdLst>
    <p:handoutMasterId r:id="rId21"/>
  </p:handoutMasterIdLst>
  <p:sldIdLst>
    <p:sldId id="3355" r:id="rId5"/>
    <p:sldId id="3385" r:id="rId6"/>
    <p:sldId id="3357" r:id="rId7"/>
    <p:sldId id="3360" r:id="rId8"/>
    <p:sldId id="3361" r:id="rId9"/>
    <p:sldId id="3372" r:id="rId10"/>
    <p:sldId id="3384" r:id="rId11"/>
    <p:sldId id="3373" r:id="rId12"/>
    <p:sldId id="3365" r:id="rId13"/>
    <p:sldId id="3366" r:id="rId14"/>
    <p:sldId id="3367" r:id="rId15"/>
    <p:sldId id="3368" r:id="rId16"/>
    <p:sldId id="3369" r:id="rId17"/>
    <p:sldId id="3370" r:id="rId18"/>
    <p:sldId id="3371" r:id="rId19"/>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D Admin" initials="DA" lastIdx="1" clrIdx="0">
    <p:extLst>
      <p:ext uri="{19B8F6BF-5375-455C-9EA6-DF929625EA0E}">
        <p15:presenceInfo xmlns:p15="http://schemas.microsoft.com/office/powerpoint/2012/main" userId="DoD Admin" providerId="None"/>
      </p:ext>
    </p:extLst>
  </p:cmAuthor>
  <p:cmAuthor id="2" name="Marken, Wayne" initials="WRM" lastIdx="2" clrIdx="1">
    <p:extLst>
      <p:ext uri="{19B8F6BF-5375-455C-9EA6-DF929625EA0E}">
        <p15:presenceInfo xmlns:p15="http://schemas.microsoft.com/office/powerpoint/2012/main" userId="Marken, Wayne" providerId="None"/>
      </p:ext>
    </p:extLst>
  </p:cmAuthor>
  <p:cmAuthor id="3" name="FuentesOtero, Joshua M SPC" initials="FJMS" lastIdx="1" clrIdx="2">
    <p:extLst>
      <p:ext uri="{19B8F6BF-5375-455C-9EA6-DF929625EA0E}">
        <p15:presenceInfo xmlns:p15="http://schemas.microsoft.com/office/powerpoint/2012/main" userId="S-1-5-21-3822721094-983390456-1902330015-1949222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3D86F1"/>
    <a:srgbClr val="0066CC"/>
    <a:srgbClr val="569DD8"/>
    <a:srgbClr val="0066FF"/>
    <a:srgbClr val="138600"/>
    <a:srgbClr val="FFFFFF"/>
    <a:srgbClr val="CC3300"/>
    <a:srgbClr val="FFCC66"/>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3A0A32-4B05-4745-AA5B-D2EA12497267}" v="32" dt="2023-04-21T20:24:51.0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1" d="100"/>
          <a:sy n="61" d="100"/>
        </p:scale>
        <p:origin x="1440" y="52"/>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EDEE94-40F3-4626-8EAD-2900E965684A}" type="doc">
      <dgm:prSet loTypeId="urn:microsoft.com/office/officeart/2005/8/layout/cycle5" loCatId="cycle" qsTypeId="urn:microsoft.com/office/officeart/2005/8/quickstyle/simple1" qsCatId="simple" csTypeId="urn:microsoft.com/office/officeart/2005/8/colors/accent0_1" csCatId="mainScheme" phldr="1"/>
      <dgm:spPr/>
      <dgm:t>
        <a:bodyPr/>
        <a:lstStyle/>
        <a:p>
          <a:endParaRPr lang="en-US"/>
        </a:p>
      </dgm:t>
    </dgm:pt>
    <dgm:pt modelId="{773E892C-D2F3-4A1B-82ED-EED7E33ECDF9}" type="pres">
      <dgm:prSet presAssocID="{9FEDEE94-40F3-4626-8EAD-2900E965684A}" presName="cycle" presStyleCnt="0">
        <dgm:presLayoutVars>
          <dgm:dir/>
          <dgm:resizeHandles val="exact"/>
        </dgm:presLayoutVars>
      </dgm:prSet>
      <dgm:spPr/>
    </dgm:pt>
  </dgm:ptLst>
  <dgm:cxnLst>
    <dgm:cxn modelId="{2CB0C71C-3566-40E0-A0A4-04FF8711CAA7}" type="presOf" srcId="{9FEDEE94-40F3-4626-8EAD-2900E965684A}" destId="{773E892C-D2F3-4A1B-82ED-EED7E33ECDF9}" srcOrd="0"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FEDEE94-40F3-4626-8EAD-2900E965684A}" type="doc">
      <dgm:prSet loTypeId="urn:microsoft.com/office/officeart/2005/8/layout/cycle5" loCatId="cycle" qsTypeId="urn:microsoft.com/office/officeart/2005/8/quickstyle/simple1" qsCatId="simple" csTypeId="urn:microsoft.com/office/officeart/2005/8/colors/accent0_1" csCatId="mainScheme" phldr="1"/>
      <dgm:spPr/>
      <dgm:t>
        <a:bodyPr/>
        <a:lstStyle/>
        <a:p>
          <a:endParaRPr lang="en-US"/>
        </a:p>
      </dgm:t>
    </dgm:pt>
    <dgm:pt modelId="{773E892C-D2F3-4A1B-82ED-EED7E33ECDF9}" type="pres">
      <dgm:prSet presAssocID="{9FEDEE94-40F3-4626-8EAD-2900E965684A}" presName="cycle" presStyleCnt="0">
        <dgm:presLayoutVars>
          <dgm:dir/>
          <dgm:resizeHandles val="exact"/>
        </dgm:presLayoutVars>
      </dgm:prSet>
      <dgm:spPr/>
    </dgm:pt>
  </dgm:ptLst>
  <dgm:cxnLst>
    <dgm:cxn modelId="{2CB0C71C-3566-40E0-A0A4-04FF8711CAA7}" type="presOf" srcId="{9FEDEE94-40F3-4626-8EAD-2900E965684A}" destId="{773E892C-D2F3-4A1B-82ED-EED7E33ECDF9}" srcOrd="0"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FEDEE94-40F3-4626-8EAD-2900E965684A}" type="doc">
      <dgm:prSet loTypeId="urn:microsoft.com/office/officeart/2005/8/layout/cycle5" loCatId="cycle" qsTypeId="urn:microsoft.com/office/officeart/2005/8/quickstyle/simple1" qsCatId="simple" csTypeId="urn:microsoft.com/office/officeart/2005/8/colors/accent0_1" csCatId="mainScheme" phldr="1"/>
      <dgm:spPr/>
      <dgm:t>
        <a:bodyPr/>
        <a:lstStyle/>
        <a:p>
          <a:endParaRPr lang="en-US"/>
        </a:p>
      </dgm:t>
    </dgm:pt>
    <dgm:pt modelId="{773E892C-D2F3-4A1B-82ED-EED7E33ECDF9}" type="pres">
      <dgm:prSet presAssocID="{9FEDEE94-40F3-4626-8EAD-2900E965684A}" presName="cycle" presStyleCnt="0">
        <dgm:presLayoutVars>
          <dgm:dir/>
          <dgm:resizeHandles val="exact"/>
        </dgm:presLayoutVars>
      </dgm:prSet>
      <dgm:spPr/>
    </dgm:pt>
  </dgm:ptLst>
  <dgm:cxnLst>
    <dgm:cxn modelId="{2CB0C71C-3566-40E0-A0A4-04FF8711CAA7}" type="presOf" srcId="{9FEDEE94-40F3-4626-8EAD-2900E965684A}" destId="{773E892C-D2F3-4A1B-82ED-EED7E33ECDF9}" srcOrd="0"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FEDEE94-40F3-4626-8EAD-2900E965684A}" type="doc">
      <dgm:prSet loTypeId="urn:microsoft.com/office/officeart/2005/8/layout/cycle5" loCatId="cycle" qsTypeId="urn:microsoft.com/office/officeart/2005/8/quickstyle/simple1" qsCatId="simple" csTypeId="urn:microsoft.com/office/officeart/2005/8/colors/accent0_1" csCatId="mainScheme" phldr="1"/>
      <dgm:spPr/>
      <dgm:t>
        <a:bodyPr/>
        <a:lstStyle/>
        <a:p>
          <a:endParaRPr lang="en-US"/>
        </a:p>
      </dgm:t>
    </dgm:pt>
    <dgm:pt modelId="{773E892C-D2F3-4A1B-82ED-EED7E33ECDF9}" type="pres">
      <dgm:prSet presAssocID="{9FEDEE94-40F3-4626-8EAD-2900E965684A}" presName="cycle" presStyleCnt="0">
        <dgm:presLayoutVars>
          <dgm:dir/>
          <dgm:resizeHandles val="exact"/>
        </dgm:presLayoutVars>
      </dgm:prSet>
      <dgm:spPr/>
    </dgm:pt>
  </dgm:ptLst>
  <dgm:cxnLst>
    <dgm:cxn modelId="{2CB0C71C-3566-40E0-A0A4-04FF8711CAA7}" type="presOf" srcId="{9FEDEE94-40F3-4626-8EAD-2900E965684A}" destId="{773E892C-D2F3-4A1B-82ED-EED7E33ECDF9}" srcOrd="0"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FEDEE94-40F3-4626-8EAD-2900E965684A}" type="doc">
      <dgm:prSet loTypeId="urn:microsoft.com/office/officeart/2005/8/layout/cycle5" loCatId="cycle" qsTypeId="urn:microsoft.com/office/officeart/2005/8/quickstyle/simple1" qsCatId="simple" csTypeId="urn:microsoft.com/office/officeart/2005/8/colors/accent0_1" csCatId="mainScheme" phldr="1"/>
      <dgm:spPr/>
      <dgm:t>
        <a:bodyPr/>
        <a:lstStyle/>
        <a:p>
          <a:endParaRPr lang="en-US"/>
        </a:p>
      </dgm:t>
    </dgm:pt>
    <dgm:pt modelId="{773E892C-D2F3-4A1B-82ED-EED7E33ECDF9}" type="pres">
      <dgm:prSet presAssocID="{9FEDEE94-40F3-4626-8EAD-2900E965684A}" presName="cycle" presStyleCnt="0">
        <dgm:presLayoutVars>
          <dgm:dir/>
          <dgm:resizeHandles val="exact"/>
        </dgm:presLayoutVars>
      </dgm:prSet>
      <dgm:spPr/>
    </dgm:pt>
  </dgm:ptLst>
  <dgm:cxnLst>
    <dgm:cxn modelId="{2CB0C71C-3566-40E0-A0A4-04FF8711CAA7}" type="presOf" srcId="{9FEDEE94-40F3-4626-8EAD-2900E965684A}" destId="{773E892C-D2F3-4A1B-82ED-EED7E33ECDF9}" srcOrd="0"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FEDEE94-40F3-4626-8EAD-2900E965684A}" type="doc">
      <dgm:prSet loTypeId="urn:microsoft.com/office/officeart/2005/8/layout/cycle5" loCatId="cycle" qsTypeId="urn:microsoft.com/office/officeart/2005/8/quickstyle/simple1" qsCatId="simple" csTypeId="urn:microsoft.com/office/officeart/2005/8/colors/accent0_1" csCatId="mainScheme" phldr="1"/>
      <dgm:spPr/>
      <dgm:t>
        <a:bodyPr/>
        <a:lstStyle/>
        <a:p>
          <a:endParaRPr lang="en-US"/>
        </a:p>
      </dgm:t>
    </dgm:pt>
    <dgm:pt modelId="{773E892C-D2F3-4A1B-82ED-EED7E33ECDF9}" type="pres">
      <dgm:prSet presAssocID="{9FEDEE94-40F3-4626-8EAD-2900E965684A}" presName="cycle" presStyleCnt="0">
        <dgm:presLayoutVars>
          <dgm:dir/>
          <dgm:resizeHandles val="exact"/>
        </dgm:presLayoutVars>
      </dgm:prSet>
      <dgm:spPr/>
    </dgm:pt>
  </dgm:ptLst>
  <dgm:cxnLst>
    <dgm:cxn modelId="{2CB0C71C-3566-40E0-A0A4-04FF8711CAA7}" type="presOf" srcId="{9FEDEE94-40F3-4626-8EAD-2900E965684A}" destId="{773E892C-D2F3-4A1B-82ED-EED7E33ECDF9}" srcOrd="0"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FEDEE94-40F3-4626-8EAD-2900E965684A}" type="doc">
      <dgm:prSet loTypeId="urn:microsoft.com/office/officeart/2005/8/layout/cycle5" loCatId="cycle" qsTypeId="urn:microsoft.com/office/officeart/2005/8/quickstyle/simple1" qsCatId="simple" csTypeId="urn:microsoft.com/office/officeart/2005/8/colors/accent0_1" csCatId="mainScheme" phldr="1"/>
      <dgm:spPr/>
      <dgm:t>
        <a:bodyPr/>
        <a:lstStyle/>
        <a:p>
          <a:endParaRPr lang="en-US"/>
        </a:p>
      </dgm:t>
    </dgm:pt>
    <dgm:pt modelId="{773E892C-D2F3-4A1B-82ED-EED7E33ECDF9}" type="pres">
      <dgm:prSet presAssocID="{9FEDEE94-40F3-4626-8EAD-2900E965684A}" presName="cycle" presStyleCnt="0">
        <dgm:presLayoutVars>
          <dgm:dir/>
          <dgm:resizeHandles val="exact"/>
        </dgm:presLayoutVars>
      </dgm:prSet>
      <dgm:spPr/>
    </dgm:pt>
  </dgm:ptLst>
  <dgm:cxnLst>
    <dgm:cxn modelId="{2CB0C71C-3566-40E0-A0A4-04FF8711CAA7}" type="presOf" srcId="{9FEDEE94-40F3-4626-8EAD-2900E965684A}" destId="{773E892C-D2F3-4A1B-82ED-EED7E33ECDF9}" srcOrd="0"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FEDEE94-40F3-4626-8EAD-2900E965684A}" type="doc">
      <dgm:prSet loTypeId="urn:microsoft.com/office/officeart/2005/8/layout/cycle5" loCatId="cycle" qsTypeId="urn:microsoft.com/office/officeart/2005/8/quickstyle/simple1" qsCatId="simple" csTypeId="urn:microsoft.com/office/officeart/2005/8/colors/accent0_1" csCatId="mainScheme" phldr="1"/>
      <dgm:spPr/>
      <dgm:t>
        <a:bodyPr/>
        <a:lstStyle/>
        <a:p>
          <a:endParaRPr lang="en-US"/>
        </a:p>
      </dgm:t>
    </dgm:pt>
    <dgm:pt modelId="{773E892C-D2F3-4A1B-82ED-EED7E33ECDF9}" type="pres">
      <dgm:prSet presAssocID="{9FEDEE94-40F3-4626-8EAD-2900E965684A}" presName="cycle" presStyleCnt="0">
        <dgm:presLayoutVars>
          <dgm:dir/>
          <dgm:resizeHandles val="exact"/>
        </dgm:presLayoutVars>
      </dgm:prSet>
      <dgm:spPr/>
    </dgm:pt>
  </dgm:ptLst>
  <dgm:cxnLst>
    <dgm:cxn modelId="{2CB0C71C-3566-40E0-A0A4-04FF8711CAA7}" type="presOf" srcId="{9FEDEE94-40F3-4626-8EAD-2900E965684A}" destId="{773E892C-D2F3-4A1B-82ED-EED7E33ECDF9}" srcOrd="0"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FEDEE94-40F3-4626-8EAD-2900E965684A}" type="doc">
      <dgm:prSet loTypeId="urn:microsoft.com/office/officeart/2005/8/layout/cycle5" loCatId="cycle" qsTypeId="urn:microsoft.com/office/officeart/2005/8/quickstyle/simple1" qsCatId="simple" csTypeId="urn:microsoft.com/office/officeart/2005/8/colors/accent0_1" csCatId="mainScheme" phldr="1"/>
      <dgm:spPr/>
      <dgm:t>
        <a:bodyPr/>
        <a:lstStyle/>
        <a:p>
          <a:endParaRPr lang="en-US"/>
        </a:p>
      </dgm:t>
    </dgm:pt>
    <dgm:pt modelId="{773E892C-D2F3-4A1B-82ED-EED7E33ECDF9}" type="pres">
      <dgm:prSet presAssocID="{9FEDEE94-40F3-4626-8EAD-2900E965684A}" presName="cycle" presStyleCnt="0">
        <dgm:presLayoutVars>
          <dgm:dir/>
          <dgm:resizeHandles val="exact"/>
        </dgm:presLayoutVars>
      </dgm:prSet>
      <dgm:spPr/>
    </dgm:pt>
  </dgm:ptLst>
  <dgm:cxnLst>
    <dgm:cxn modelId="{2CB0C71C-3566-40E0-A0A4-04FF8711CAA7}" type="presOf" srcId="{9FEDEE94-40F3-4626-8EAD-2900E965684A}" destId="{773E892C-D2F3-4A1B-82ED-EED7E33ECDF9}" srcOrd="0"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FEDEE94-40F3-4626-8EAD-2900E965684A}" type="doc">
      <dgm:prSet loTypeId="urn:microsoft.com/office/officeart/2005/8/layout/cycle5" loCatId="cycle" qsTypeId="urn:microsoft.com/office/officeart/2005/8/quickstyle/simple1" qsCatId="simple" csTypeId="urn:microsoft.com/office/officeart/2005/8/colors/accent0_1" csCatId="mainScheme" phldr="1"/>
      <dgm:spPr/>
      <dgm:t>
        <a:bodyPr/>
        <a:lstStyle/>
        <a:p>
          <a:endParaRPr lang="en-US"/>
        </a:p>
      </dgm:t>
    </dgm:pt>
    <dgm:pt modelId="{773E892C-D2F3-4A1B-82ED-EED7E33ECDF9}" type="pres">
      <dgm:prSet presAssocID="{9FEDEE94-40F3-4626-8EAD-2900E965684A}" presName="cycle" presStyleCnt="0">
        <dgm:presLayoutVars>
          <dgm:dir/>
          <dgm:resizeHandles val="exact"/>
        </dgm:presLayoutVars>
      </dgm:prSet>
      <dgm:spPr/>
    </dgm:pt>
  </dgm:ptLst>
  <dgm:cxnLst>
    <dgm:cxn modelId="{2CB0C71C-3566-40E0-A0A4-04FF8711CAA7}" type="presOf" srcId="{9FEDEE94-40F3-4626-8EAD-2900E965684A}" destId="{773E892C-D2F3-4A1B-82ED-EED7E33ECDF9}" srcOrd="0"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FEDEE94-40F3-4626-8EAD-2900E965684A}" type="doc">
      <dgm:prSet loTypeId="urn:microsoft.com/office/officeart/2005/8/layout/cycle5" loCatId="cycle" qsTypeId="urn:microsoft.com/office/officeart/2005/8/quickstyle/simple1" qsCatId="simple" csTypeId="urn:microsoft.com/office/officeart/2005/8/colors/accent0_1" csCatId="mainScheme" phldr="1"/>
      <dgm:spPr/>
      <dgm:t>
        <a:bodyPr/>
        <a:lstStyle/>
        <a:p>
          <a:endParaRPr lang="en-US"/>
        </a:p>
      </dgm:t>
    </dgm:pt>
    <dgm:pt modelId="{773E892C-D2F3-4A1B-82ED-EED7E33ECDF9}" type="pres">
      <dgm:prSet presAssocID="{9FEDEE94-40F3-4626-8EAD-2900E965684A}" presName="cycle" presStyleCnt="0">
        <dgm:presLayoutVars>
          <dgm:dir/>
          <dgm:resizeHandles val="exact"/>
        </dgm:presLayoutVars>
      </dgm:prSet>
      <dgm:spPr/>
    </dgm:pt>
  </dgm:ptLst>
  <dgm:cxnLst>
    <dgm:cxn modelId="{2CB0C71C-3566-40E0-A0A4-04FF8711CAA7}" type="presOf" srcId="{9FEDEE94-40F3-4626-8EAD-2900E965684A}" destId="{773E892C-D2F3-4A1B-82ED-EED7E33ECDF9}" srcOrd="0"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FEDEE94-40F3-4626-8EAD-2900E965684A}" type="doc">
      <dgm:prSet loTypeId="urn:microsoft.com/office/officeart/2005/8/layout/cycle5" loCatId="cycle" qsTypeId="urn:microsoft.com/office/officeart/2005/8/quickstyle/simple1" qsCatId="simple" csTypeId="urn:microsoft.com/office/officeart/2005/8/colors/accent0_1" csCatId="mainScheme" phldr="1"/>
      <dgm:spPr/>
      <dgm:t>
        <a:bodyPr/>
        <a:lstStyle/>
        <a:p>
          <a:endParaRPr lang="en-US"/>
        </a:p>
      </dgm:t>
    </dgm:pt>
    <dgm:pt modelId="{773E892C-D2F3-4A1B-82ED-EED7E33ECDF9}" type="pres">
      <dgm:prSet presAssocID="{9FEDEE94-40F3-4626-8EAD-2900E965684A}" presName="cycle" presStyleCnt="0">
        <dgm:presLayoutVars>
          <dgm:dir/>
          <dgm:resizeHandles val="exact"/>
        </dgm:presLayoutVars>
      </dgm:prSet>
      <dgm:spPr/>
    </dgm:pt>
  </dgm:ptLst>
  <dgm:cxnLst>
    <dgm:cxn modelId="{2CB0C71C-3566-40E0-A0A4-04FF8711CAA7}" type="presOf" srcId="{9FEDEE94-40F3-4626-8EAD-2900E965684A}" destId="{773E892C-D2F3-4A1B-82ED-EED7E33ECDF9}" srcOrd="0"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7458" name="Rectangle 2"/>
          <p:cNvSpPr>
            <a:spLocks noGrp="1" noChangeArrowheads="1"/>
          </p:cNvSpPr>
          <p:nvPr>
            <p:ph type="hdr" sz="quarter"/>
          </p:nvPr>
        </p:nvSpPr>
        <p:spPr bwMode="auto">
          <a:xfrm>
            <a:off x="4" y="11"/>
            <a:ext cx="3037840" cy="465139"/>
          </a:xfrm>
          <a:prstGeom prst="rect">
            <a:avLst/>
          </a:prstGeom>
          <a:noFill/>
          <a:ln w="9525">
            <a:noFill/>
            <a:miter lim="800000"/>
            <a:headEnd/>
            <a:tailEnd/>
          </a:ln>
          <a:effectLst/>
        </p:spPr>
        <p:txBody>
          <a:bodyPr vert="horz" wrap="square" lIns="81960" tIns="40980" rIns="81960" bIns="40980" numCol="1" anchor="t" anchorCtr="0" compatLnSpc="1">
            <a:prstTxWarp prst="textNoShape">
              <a:avLst/>
            </a:prstTxWarp>
          </a:bodyPr>
          <a:lstStyle>
            <a:lvl1pPr defTabSz="819722">
              <a:defRPr sz="1000">
                <a:latin typeface="Arial" charset="0"/>
                <a:cs typeface="+mn-cs"/>
              </a:defRPr>
            </a:lvl1pPr>
          </a:lstStyle>
          <a:p>
            <a:pPr>
              <a:defRPr/>
            </a:pPr>
            <a:endParaRPr lang="en-US"/>
          </a:p>
        </p:txBody>
      </p:sp>
      <p:sp>
        <p:nvSpPr>
          <p:cNvPr id="147459" name="Rectangle 3"/>
          <p:cNvSpPr>
            <a:spLocks noGrp="1" noChangeArrowheads="1"/>
          </p:cNvSpPr>
          <p:nvPr>
            <p:ph type="dt" sz="quarter" idx="1"/>
          </p:nvPr>
        </p:nvSpPr>
        <p:spPr bwMode="auto">
          <a:xfrm>
            <a:off x="3970947" y="11"/>
            <a:ext cx="3037840" cy="465139"/>
          </a:xfrm>
          <a:prstGeom prst="rect">
            <a:avLst/>
          </a:prstGeom>
          <a:noFill/>
          <a:ln w="9525">
            <a:noFill/>
            <a:miter lim="800000"/>
            <a:headEnd/>
            <a:tailEnd/>
          </a:ln>
          <a:effectLst/>
        </p:spPr>
        <p:txBody>
          <a:bodyPr vert="horz" wrap="square" lIns="81960" tIns="40980" rIns="81960" bIns="40980" numCol="1" anchor="t" anchorCtr="0" compatLnSpc="1">
            <a:prstTxWarp prst="textNoShape">
              <a:avLst/>
            </a:prstTxWarp>
          </a:bodyPr>
          <a:lstStyle>
            <a:lvl1pPr algn="r" defTabSz="819722">
              <a:defRPr sz="1000">
                <a:latin typeface="Arial" charset="0"/>
                <a:cs typeface="+mn-cs"/>
              </a:defRPr>
            </a:lvl1pPr>
          </a:lstStyle>
          <a:p>
            <a:pPr>
              <a:defRPr/>
            </a:pPr>
            <a:endParaRPr lang="en-US"/>
          </a:p>
        </p:txBody>
      </p:sp>
      <p:sp>
        <p:nvSpPr>
          <p:cNvPr id="147460" name="Rectangle 4"/>
          <p:cNvSpPr>
            <a:spLocks noGrp="1" noChangeArrowheads="1"/>
          </p:cNvSpPr>
          <p:nvPr>
            <p:ph type="ftr" sz="quarter" idx="2"/>
          </p:nvPr>
        </p:nvSpPr>
        <p:spPr bwMode="auto">
          <a:xfrm>
            <a:off x="4" y="8829682"/>
            <a:ext cx="3037840" cy="465139"/>
          </a:xfrm>
          <a:prstGeom prst="rect">
            <a:avLst/>
          </a:prstGeom>
          <a:noFill/>
          <a:ln w="9525">
            <a:noFill/>
            <a:miter lim="800000"/>
            <a:headEnd/>
            <a:tailEnd/>
          </a:ln>
          <a:effectLst/>
        </p:spPr>
        <p:txBody>
          <a:bodyPr vert="horz" wrap="square" lIns="81960" tIns="40980" rIns="81960" bIns="40980" numCol="1" anchor="b" anchorCtr="0" compatLnSpc="1">
            <a:prstTxWarp prst="textNoShape">
              <a:avLst/>
            </a:prstTxWarp>
          </a:bodyPr>
          <a:lstStyle>
            <a:lvl1pPr defTabSz="819722">
              <a:defRPr sz="1000">
                <a:latin typeface="Arial" charset="0"/>
                <a:cs typeface="+mn-cs"/>
              </a:defRPr>
            </a:lvl1pPr>
          </a:lstStyle>
          <a:p>
            <a:pPr>
              <a:defRPr/>
            </a:pPr>
            <a:endParaRPr lang="en-US"/>
          </a:p>
        </p:txBody>
      </p:sp>
      <p:sp>
        <p:nvSpPr>
          <p:cNvPr id="147461" name="Rectangle 5"/>
          <p:cNvSpPr>
            <a:spLocks noGrp="1" noChangeArrowheads="1"/>
          </p:cNvSpPr>
          <p:nvPr>
            <p:ph type="sldNum" sz="quarter" idx="3"/>
          </p:nvPr>
        </p:nvSpPr>
        <p:spPr bwMode="auto">
          <a:xfrm>
            <a:off x="3970947" y="8829682"/>
            <a:ext cx="3037840" cy="465139"/>
          </a:xfrm>
          <a:prstGeom prst="rect">
            <a:avLst/>
          </a:prstGeom>
          <a:noFill/>
          <a:ln w="9525">
            <a:noFill/>
            <a:miter lim="800000"/>
            <a:headEnd/>
            <a:tailEnd/>
          </a:ln>
          <a:effectLst/>
        </p:spPr>
        <p:txBody>
          <a:bodyPr vert="horz" wrap="square" lIns="81960" tIns="40980" rIns="81960" bIns="40980" numCol="1" anchor="b" anchorCtr="0" compatLnSpc="1">
            <a:prstTxWarp prst="textNoShape">
              <a:avLst/>
            </a:prstTxWarp>
          </a:bodyPr>
          <a:lstStyle>
            <a:lvl1pPr algn="r" defTabSz="819722">
              <a:defRPr sz="1000">
                <a:latin typeface="Arial" charset="0"/>
                <a:cs typeface="+mn-cs"/>
              </a:defRPr>
            </a:lvl1pPr>
          </a:lstStyle>
          <a:p>
            <a:pPr>
              <a:defRPr/>
            </a:pPr>
            <a:fld id="{442F14EB-83CC-415C-BE99-424CCFBEB886}" type="slidenum">
              <a:rPr lang="en-US"/>
              <a:pPr>
                <a:defRPr/>
              </a:pPr>
              <a:t>‹#›</a:t>
            </a:fld>
            <a:endParaRPr lang="en-US"/>
          </a:p>
        </p:txBody>
      </p:sp>
    </p:spTree>
    <p:extLst>
      <p:ext uri="{BB962C8B-B14F-4D97-AF65-F5344CB8AC3E}">
        <p14:creationId xmlns:p14="http://schemas.microsoft.com/office/powerpoint/2010/main" val="1439086003"/>
      </p:ext>
    </p:extLst>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4" y="11"/>
            <a:ext cx="3037840" cy="465139"/>
          </a:xfrm>
          <a:prstGeom prst="rect">
            <a:avLst/>
          </a:prstGeom>
          <a:noFill/>
          <a:ln w="9525">
            <a:noFill/>
            <a:miter lim="800000"/>
            <a:headEnd/>
            <a:tailEnd/>
          </a:ln>
          <a:effectLst/>
        </p:spPr>
        <p:txBody>
          <a:bodyPr vert="horz" wrap="square" lIns="81960" tIns="40980" rIns="81960" bIns="40980" numCol="1" anchor="t" anchorCtr="0" compatLnSpc="1">
            <a:prstTxWarp prst="textNoShape">
              <a:avLst/>
            </a:prstTxWarp>
          </a:bodyPr>
          <a:lstStyle>
            <a:lvl1pPr defTabSz="819722">
              <a:defRPr sz="1000">
                <a:latin typeface="Arial" charset="0"/>
                <a:cs typeface="+mn-cs"/>
              </a:defRPr>
            </a:lvl1pPr>
          </a:lstStyle>
          <a:p>
            <a:pPr>
              <a:defRPr/>
            </a:pPr>
            <a:endParaRPr lang="en-US"/>
          </a:p>
        </p:txBody>
      </p:sp>
      <p:sp>
        <p:nvSpPr>
          <p:cNvPr id="5123" name="Rectangle 3"/>
          <p:cNvSpPr>
            <a:spLocks noGrp="1" noChangeArrowheads="1"/>
          </p:cNvSpPr>
          <p:nvPr>
            <p:ph type="dt" idx="1"/>
          </p:nvPr>
        </p:nvSpPr>
        <p:spPr bwMode="auto">
          <a:xfrm>
            <a:off x="3970947" y="11"/>
            <a:ext cx="3037840" cy="465139"/>
          </a:xfrm>
          <a:prstGeom prst="rect">
            <a:avLst/>
          </a:prstGeom>
          <a:noFill/>
          <a:ln w="9525">
            <a:noFill/>
            <a:miter lim="800000"/>
            <a:headEnd/>
            <a:tailEnd/>
          </a:ln>
          <a:effectLst/>
        </p:spPr>
        <p:txBody>
          <a:bodyPr vert="horz" wrap="square" lIns="81960" tIns="40980" rIns="81960" bIns="40980" numCol="1" anchor="t" anchorCtr="0" compatLnSpc="1">
            <a:prstTxWarp prst="textNoShape">
              <a:avLst/>
            </a:prstTxWarp>
          </a:bodyPr>
          <a:lstStyle>
            <a:lvl1pPr algn="r" defTabSz="819722">
              <a:defRPr sz="1000">
                <a:latin typeface="Arial" charset="0"/>
                <a:cs typeface="+mn-cs"/>
              </a:defRPr>
            </a:lvl1pPr>
          </a:lstStyle>
          <a:p>
            <a:pPr>
              <a:defRPr/>
            </a:pPr>
            <a:endParaRPr lang="en-US"/>
          </a:p>
        </p:txBody>
      </p:sp>
      <p:sp>
        <p:nvSpPr>
          <p:cNvPr id="89092" name="Rectangle 4"/>
          <p:cNvSpPr>
            <a:spLocks noGrp="1" noRot="1" noChangeAspect="1" noChangeArrowheads="1" noTextEdit="1"/>
          </p:cNvSpPr>
          <p:nvPr>
            <p:ph type="sldImg" idx="2"/>
          </p:nvPr>
        </p:nvSpPr>
        <p:spPr bwMode="auto">
          <a:xfrm>
            <a:off x="1181100" y="695325"/>
            <a:ext cx="4648200" cy="3487738"/>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701040" y="4416442"/>
            <a:ext cx="5608320" cy="4183063"/>
          </a:xfrm>
          <a:prstGeom prst="rect">
            <a:avLst/>
          </a:prstGeom>
          <a:noFill/>
          <a:ln w="9525">
            <a:noFill/>
            <a:miter lim="800000"/>
            <a:headEnd/>
            <a:tailEnd/>
          </a:ln>
          <a:effectLst/>
        </p:spPr>
        <p:txBody>
          <a:bodyPr vert="horz" wrap="square" lIns="81960" tIns="40980" rIns="81960" bIns="4098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126" name="Rectangle 6"/>
          <p:cNvSpPr>
            <a:spLocks noGrp="1" noChangeArrowheads="1"/>
          </p:cNvSpPr>
          <p:nvPr>
            <p:ph type="ftr" sz="quarter" idx="4"/>
          </p:nvPr>
        </p:nvSpPr>
        <p:spPr bwMode="auto">
          <a:xfrm>
            <a:off x="4" y="8829682"/>
            <a:ext cx="3037840" cy="465139"/>
          </a:xfrm>
          <a:prstGeom prst="rect">
            <a:avLst/>
          </a:prstGeom>
          <a:noFill/>
          <a:ln w="9525">
            <a:noFill/>
            <a:miter lim="800000"/>
            <a:headEnd/>
            <a:tailEnd/>
          </a:ln>
          <a:effectLst/>
        </p:spPr>
        <p:txBody>
          <a:bodyPr vert="horz" wrap="square" lIns="81960" tIns="40980" rIns="81960" bIns="40980" numCol="1" anchor="b" anchorCtr="0" compatLnSpc="1">
            <a:prstTxWarp prst="textNoShape">
              <a:avLst/>
            </a:prstTxWarp>
          </a:bodyPr>
          <a:lstStyle>
            <a:lvl1pPr defTabSz="819722">
              <a:defRPr sz="1000">
                <a:latin typeface="Arial" charset="0"/>
                <a:cs typeface="+mn-cs"/>
              </a:defRPr>
            </a:lvl1pPr>
          </a:lstStyle>
          <a:p>
            <a:pPr>
              <a:defRPr/>
            </a:pPr>
            <a:endParaRPr lang="en-US"/>
          </a:p>
        </p:txBody>
      </p:sp>
      <p:sp>
        <p:nvSpPr>
          <p:cNvPr id="5127" name="Rectangle 7"/>
          <p:cNvSpPr>
            <a:spLocks noGrp="1" noChangeArrowheads="1"/>
          </p:cNvSpPr>
          <p:nvPr>
            <p:ph type="sldNum" sz="quarter" idx="5"/>
          </p:nvPr>
        </p:nvSpPr>
        <p:spPr bwMode="auto">
          <a:xfrm>
            <a:off x="3970947" y="8829682"/>
            <a:ext cx="3037840" cy="465139"/>
          </a:xfrm>
          <a:prstGeom prst="rect">
            <a:avLst/>
          </a:prstGeom>
          <a:noFill/>
          <a:ln w="9525">
            <a:noFill/>
            <a:miter lim="800000"/>
            <a:headEnd/>
            <a:tailEnd/>
          </a:ln>
          <a:effectLst/>
        </p:spPr>
        <p:txBody>
          <a:bodyPr vert="horz" wrap="square" lIns="81960" tIns="40980" rIns="81960" bIns="40980" numCol="1" anchor="b" anchorCtr="0" compatLnSpc="1">
            <a:prstTxWarp prst="textNoShape">
              <a:avLst/>
            </a:prstTxWarp>
          </a:bodyPr>
          <a:lstStyle>
            <a:lvl1pPr algn="r" defTabSz="819722">
              <a:defRPr sz="1000">
                <a:latin typeface="Arial" charset="0"/>
                <a:cs typeface="+mn-cs"/>
              </a:defRPr>
            </a:lvl1pPr>
          </a:lstStyle>
          <a:p>
            <a:pPr>
              <a:defRPr/>
            </a:pPr>
            <a:fld id="{2ED16812-D205-45C1-A0B9-44B833F68C51}" type="slidenum">
              <a:rPr lang="en-US"/>
              <a:pPr>
                <a:defRPr/>
              </a:pPr>
              <a:t>‹#›</a:t>
            </a:fld>
            <a:endParaRPr lang="en-US"/>
          </a:p>
        </p:txBody>
      </p:sp>
    </p:spTree>
    <p:extLst>
      <p:ext uri="{BB962C8B-B14F-4D97-AF65-F5344CB8AC3E}">
        <p14:creationId xmlns:p14="http://schemas.microsoft.com/office/powerpoint/2010/main" val="3165957535"/>
      </p:ext>
    </p:extLst>
  </p:cSld>
  <p:clrMap bg1="lt1" tx1="dk1" bg2="lt2" tx2="dk2" accent1="accent1" accent2="accent2" accent3="accent3" accent4="accent4" accent5="accent5" accent6="accent6" hlink="hlink" folHlink="folHlink"/>
  <p:hf sldNum="0"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31895500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5325"/>
            <a:ext cx="4648200" cy="3487738"/>
          </a:xfrm>
          <a:prstGeom prst="rect">
            <a:avLst/>
          </a:prstGeom>
        </p:spPr>
      </p:sp>
      <p:sp>
        <p:nvSpPr>
          <p:cNvPr id="3" name="Notes Placeholder 2"/>
          <p:cNvSpPr>
            <a:spLocks noGrp="1"/>
          </p:cNvSpPr>
          <p:nvPr>
            <p:ph type="body" idx="1"/>
          </p:nvPr>
        </p:nvSpPr>
        <p:spPr>
          <a:xfrm>
            <a:off x="701040" y="4416442"/>
            <a:ext cx="5608320" cy="4183063"/>
          </a:xfrm>
          <a:prstGeom prst="rect">
            <a:avLst/>
          </a:prstGeom>
        </p:spPr>
        <p:txBody>
          <a:bodyPr/>
          <a:lstStyle/>
          <a:p>
            <a:endParaRPr lang="en-US"/>
          </a:p>
        </p:txBody>
      </p:sp>
      <p:sp>
        <p:nvSpPr>
          <p:cNvPr id="4" name="Footer Placeholder 3"/>
          <p:cNvSpPr>
            <a:spLocks noGrp="1"/>
          </p:cNvSpPr>
          <p:nvPr>
            <p:ph type="ftr" sz="quarter" idx="4"/>
          </p:nvPr>
        </p:nvSpPr>
        <p:spPr>
          <a:xfrm>
            <a:off x="4" y="8829682"/>
            <a:ext cx="3037840" cy="465139"/>
          </a:xfrm>
          <a:prstGeom prst="rect">
            <a:avLst/>
          </a:prstGeom>
        </p:spPr>
        <p:txBody>
          <a:bodyPr/>
          <a:lstStyle/>
          <a:p>
            <a:pPr>
              <a:defRPr/>
            </a:pPr>
            <a:endParaRPr lang="en-US">
              <a:solidFill>
                <a:srgbClr val="000000"/>
              </a:solidFill>
            </a:endParaRPr>
          </a:p>
        </p:txBody>
      </p:sp>
    </p:spTree>
    <p:extLst>
      <p:ext uri="{BB962C8B-B14F-4D97-AF65-F5344CB8AC3E}">
        <p14:creationId xmlns:p14="http://schemas.microsoft.com/office/powerpoint/2010/main" val="22746743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5325"/>
            <a:ext cx="4648200" cy="3487738"/>
          </a:xfrm>
          <a:prstGeom prst="rect">
            <a:avLst/>
          </a:prstGeom>
        </p:spPr>
      </p:sp>
      <p:sp>
        <p:nvSpPr>
          <p:cNvPr id="3" name="Notes Placeholder 2"/>
          <p:cNvSpPr>
            <a:spLocks noGrp="1"/>
          </p:cNvSpPr>
          <p:nvPr>
            <p:ph type="body" idx="1"/>
          </p:nvPr>
        </p:nvSpPr>
        <p:spPr>
          <a:xfrm>
            <a:off x="701040" y="4416442"/>
            <a:ext cx="5608320" cy="4183063"/>
          </a:xfrm>
          <a:prstGeom prst="rect">
            <a:avLst/>
          </a:prstGeom>
        </p:spPr>
        <p:txBody>
          <a:bodyPr/>
          <a:lstStyle/>
          <a:p>
            <a:endParaRPr lang="en-US"/>
          </a:p>
        </p:txBody>
      </p:sp>
      <p:sp>
        <p:nvSpPr>
          <p:cNvPr id="4" name="Footer Placeholder 3"/>
          <p:cNvSpPr>
            <a:spLocks noGrp="1"/>
          </p:cNvSpPr>
          <p:nvPr>
            <p:ph type="ftr" sz="quarter" idx="4"/>
          </p:nvPr>
        </p:nvSpPr>
        <p:spPr>
          <a:xfrm>
            <a:off x="4" y="8829682"/>
            <a:ext cx="3037840" cy="465139"/>
          </a:xfrm>
          <a:prstGeom prst="rect">
            <a:avLst/>
          </a:prstGeom>
        </p:spPr>
        <p:txBody>
          <a:bodyPr/>
          <a:lstStyle/>
          <a:p>
            <a:pPr>
              <a:defRPr/>
            </a:pPr>
            <a:endParaRPr lang="en-US">
              <a:solidFill>
                <a:srgbClr val="000000"/>
              </a:solidFill>
            </a:endParaRPr>
          </a:p>
        </p:txBody>
      </p:sp>
    </p:spTree>
    <p:extLst>
      <p:ext uri="{BB962C8B-B14F-4D97-AF65-F5344CB8AC3E}">
        <p14:creationId xmlns:p14="http://schemas.microsoft.com/office/powerpoint/2010/main" val="1847698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5325"/>
            <a:ext cx="4648200" cy="3487738"/>
          </a:xfrm>
          <a:prstGeom prst="rect">
            <a:avLst/>
          </a:prstGeom>
        </p:spPr>
      </p:sp>
      <p:sp>
        <p:nvSpPr>
          <p:cNvPr id="3" name="Notes Placeholder 2"/>
          <p:cNvSpPr>
            <a:spLocks noGrp="1"/>
          </p:cNvSpPr>
          <p:nvPr>
            <p:ph type="body" idx="1"/>
          </p:nvPr>
        </p:nvSpPr>
        <p:spPr>
          <a:xfrm>
            <a:off x="701040" y="4416442"/>
            <a:ext cx="5608320" cy="4183063"/>
          </a:xfrm>
          <a:prstGeom prst="rect">
            <a:avLst/>
          </a:prstGeom>
        </p:spPr>
        <p:txBody>
          <a:bodyPr/>
          <a:lstStyle/>
          <a:p>
            <a:endParaRPr lang="en-US"/>
          </a:p>
        </p:txBody>
      </p:sp>
      <p:sp>
        <p:nvSpPr>
          <p:cNvPr id="4" name="Footer Placeholder 3"/>
          <p:cNvSpPr>
            <a:spLocks noGrp="1"/>
          </p:cNvSpPr>
          <p:nvPr>
            <p:ph type="ftr" sz="quarter" idx="4"/>
          </p:nvPr>
        </p:nvSpPr>
        <p:spPr>
          <a:xfrm>
            <a:off x="4" y="8829682"/>
            <a:ext cx="3037840" cy="465139"/>
          </a:xfrm>
          <a:prstGeom prst="rect">
            <a:avLst/>
          </a:prstGeom>
        </p:spPr>
        <p:txBody>
          <a:bodyPr/>
          <a:lstStyle/>
          <a:p>
            <a:pPr>
              <a:defRPr/>
            </a:pPr>
            <a:endParaRPr lang="en-US">
              <a:solidFill>
                <a:srgbClr val="000000"/>
              </a:solidFill>
            </a:endParaRPr>
          </a:p>
        </p:txBody>
      </p:sp>
    </p:spTree>
    <p:extLst>
      <p:ext uri="{BB962C8B-B14F-4D97-AF65-F5344CB8AC3E}">
        <p14:creationId xmlns:p14="http://schemas.microsoft.com/office/powerpoint/2010/main" val="42462632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5325"/>
            <a:ext cx="4648200" cy="3487738"/>
          </a:xfrm>
          <a:prstGeom prst="rect">
            <a:avLst/>
          </a:prstGeom>
        </p:spPr>
      </p:sp>
      <p:sp>
        <p:nvSpPr>
          <p:cNvPr id="3" name="Notes Placeholder 2"/>
          <p:cNvSpPr>
            <a:spLocks noGrp="1"/>
          </p:cNvSpPr>
          <p:nvPr>
            <p:ph type="body" idx="1"/>
          </p:nvPr>
        </p:nvSpPr>
        <p:spPr>
          <a:xfrm>
            <a:off x="701040" y="4416442"/>
            <a:ext cx="5608320" cy="4183063"/>
          </a:xfrm>
          <a:prstGeom prst="rect">
            <a:avLst/>
          </a:prstGeom>
        </p:spPr>
        <p:txBody>
          <a:bodyPr/>
          <a:lstStyle/>
          <a:p>
            <a:endParaRPr lang="en-US"/>
          </a:p>
        </p:txBody>
      </p:sp>
      <p:sp>
        <p:nvSpPr>
          <p:cNvPr id="4" name="Footer Placeholder 3"/>
          <p:cNvSpPr>
            <a:spLocks noGrp="1"/>
          </p:cNvSpPr>
          <p:nvPr>
            <p:ph type="ftr" sz="quarter" idx="4"/>
          </p:nvPr>
        </p:nvSpPr>
        <p:spPr>
          <a:xfrm>
            <a:off x="4" y="8829682"/>
            <a:ext cx="3037840" cy="465139"/>
          </a:xfrm>
          <a:prstGeom prst="rect">
            <a:avLst/>
          </a:prstGeom>
        </p:spPr>
        <p:txBody>
          <a:bodyPr/>
          <a:lstStyle/>
          <a:p>
            <a:pPr>
              <a:defRPr/>
            </a:pPr>
            <a:endParaRPr lang="en-US">
              <a:solidFill>
                <a:srgbClr val="000000"/>
              </a:solidFill>
            </a:endParaRPr>
          </a:p>
        </p:txBody>
      </p:sp>
    </p:spTree>
    <p:extLst>
      <p:ext uri="{BB962C8B-B14F-4D97-AF65-F5344CB8AC3E}">
        <p14:creationId xmlns:p14="http://schemas.microsoft.com/office/powerpoint/2010/main" val="3050747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5325"/>
            <a:ext cx="4648200" cy="3487738"/>
          </a:xfrm>
          <a:prstGeom prst="rect">
            <a:avLst/>
          </a:prstGeom>
        </p:spPr>
      </p:sp>
      <p:sp>
        <p:nvSpPr>
          <p:cNvPr id="3" name="Notes Placeholder 2"/>
          <p:cNvSpPr>
            <a:spLocks noGrp="1"/>
          </p:cNvSpPr>
          <p:nvPr>
            <p:ph type="body" idx="1"/>
          </p:nvPr>
        </p:nvSpPr>
        <p:spPr>
          <a:xfrm>
            <a:off x="701040" y="4416442"/>
            <a:ext cx="5608320" cy="4183063"/>
          </a:xfrm>
          <a:prstGeom prst="rect">
            <a:avLst/>
          </a:prstGeom>
        </p:spPr>
        <p:txBody>
          <a:bodyPr/>
          <a:lstStyle/>
          <a:p>
            <a:endParaRPr lang="en-US"/>
          </a:p>
        </p:txBody>
      </p:sp>
      <p:sp>
        <p:nvSpPr>
          <p:cNvPr id="4" name="Footer Placeholder 3"/>
          <p:cNvSpPr>
            <a:spLocks noGrp="1"/>
          </p:cNvSpPr>
          <p:nvPr>
            <p:ph type="ftr" sz="quarter" idx="4"/>
          </p:nvPr>
        </p:nvSpPr>
        <p:spPr>
          <a:xfrm>
            <a:off x="4" y="8829682"/>
            <a:ext cx="3037840" cy="465139"/>
          </a:xfrm>
          <a:prstGeom prst="rect">
            <a:avLst/>
          </a:prstGeom>
        </p:spPr>
        <p:txBody>
          <a:bodyPr/>
          <a:lstStyle/>
          <a:p>
            <a:pPr>
              <a:defRPr/>
            </a:pPr>
            <a:endParaRPr lang="en-US">
              <a:solidFill>
                <a:srgbClr val="000000"/>
              </a:solidFill>
            </a:endParaRPr>
          </a:p>
        </p:txBody>
      </p:sp>
    </p:spTree>
    <p:extLst>
      <p:ext uri="{BB962C8B-B14F-4D97-AF65-F5344CB8AC3E}">
        <p14:creationId xmlns:p14="http://schemas.microsoft.com/office/powerpoint/2010/main" val="7412825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5325"/>
            <a:ext cx="4648200" cy="3487738"/>
          </a:xfrm>
          <a:prstGeom prst="rect">
            <a:avLst/>
          </a:prstGeom>
        </p:spPr>
      </p:sp>
      <p:sp>
        <p:nvSpPr>
          <p:cNvPr id="3" name="Notes Placeholder 2"/>
          <p:cNvSpPr>
            <a:spLocks noGrp="1"/>
          </p:cNvSpPr>
          <p:nvPr>
            <p:ph type="body" idx="1"/>
          </p:nvPr>
        </p:nvSpPr>
        <p:spPr>
          <a:xfrm>
            <a:off x="701040" y="4416442"/>
            <a:ext cx="5608320" cy="4183063"/>
          </a:xfrm>
          <a:prstGeom prst="rect">
            <a:avLst/>
          </a:prstGeom>
        </p:spPr>
        <p:txBody>
          <a:bodyPr/>
          <a:lstStyle/>
          <a:p>
            <a:endParaRPr lang="en-US"/>
          </a:p>
        </p:txBody>
      </p:sp>
      <p:sp>
        <p:nvSpPr>
          <p:cNvPr id="4" name="Footer Placeholder 3"/>
          <p:cNvSpPr>
            <a:spLocks noGrp="1"/>
          </p:cNvSpPr>
          <p:nvPr>
            <p:ph type="ftr" sz="quarter" idx="4"/>
          </p:nvPr>
        </p:nvSpPr>
        <p:spPr>
          <a:xfrm>
            <a:off x="4" y="8829682"/>
            <a:ext cx="3037840" cy="465139"/>
          </a:xfrm>
          <a:prstGeom prst="rect">
            <a:avLst/>
          </a:prstGeom>
        </p:spPr>
        <p:txBody>
          <a:bodyPr/>
          <a:lstStyle/>
          <a:p>
            <a:pPr>
              <a:defRPr/>
            </a:pPr>
            <a:endParaRPr lang="en-US">
              <a:solidFill>
                <a:srgbClr val="000000"/>
              </a:solidFill>
            </a:endParaRPr>
          </a:p>
        </p:txBody>
      </p:sp>
    </p:spTree>
    <p:extLst>
      <p:ext uri="{BB962C8B-B14F-4D97-AF65-F5344CB8AC3E}">
        <p14:creationId xmlns:p14="http://schemas.microsoft.com/office/powerpoint/2010/main" val="22401604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5325"/>
            <a:ext cx="4648200" cy="3487738"/>
          </a:xfrm>
          <a:prstGeom prst="rect">
            <a:avLst/>
          </a:prstGeom>
        </p:spPr>
      </p:sp>
      <p:sp>
        <p:nvSpPr>
          <p:cNvPr id="3" name="Notes Placeholder 2"/>
          <p:cNvSpPr>
            <a:spLocks noGrp="1"/>
          </p:cNvSpPr>
          <p:nvPr>
            <p:ph type="body" idx="1"/>
          </p:nvPr>
        </p:nvSpPr>
        <p:spPr>
          <a:xfrm>
            <a:off x="701040" y="4416442"/>
            <a:ext cx="5608320" cy="4183063"/>
          </a:xfrm>
          <a:prstGeom prst="rect">
            <a:avLst/>
          </a:prstGeom>
        </p:spPr>
        <p:txBody>
          <a:bodyPr/>
          <a:lstStyle/>
          <a:p>
            <a:endParaRPr lang="en-US"/>
          </a:p>
        </p:txBody>
      </p:sp>
      <p:sp>
        <p:nvSpPr>
          <p:cNvPr id="4" name="Footer Placeholder 3"/>
          <p:cNvSpPr>
            <a:spLocks noGrp="1"/>
          </p:cNvSpPr>
          <p:nvPr>
            <p:ph type="ftr" sz="quarter" idx="4"/>
          </p:nvPr>
        </p:nvSpPr>
        <p:spPr>
          <a:xfrm>
            <a:off x="4" y="8829682"/>
            <a:ext cx="3037840" cy="465139"/>
          </a:xfrm>
          <a:prstGeom prst="rect">
            <a:avLst/>
          </a:prstGeom>
        </p:spPr>
        <p:txBody>
          <a:bodyPr/>
          <a:lstStyle/>
          <a:p>
            <a:pPr>
              <a:defRPr/>
            </a:pPr>
            <a:endParaRPr lang="en-US">
              <a:solidFill>
                <a:srgbClr val="000000"/>
              </a:solidFill>
            </a:endParaRPr>
          </a:p>
        </p:txBody>
      </p:sp>
    </p:spTree>
    <p:extLst>
      <p:ext uri="{BB962C8B-B14F-4D97-AF65-F5344CB8AC3E}">
        <p14:creationId xmlns:p14="http://schemas.microsoft.com/office/powerpoint/2010/main" val="10159483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5325"/>
            <a:ext cx="4648200" cy="3487738"/>
          </a:xfrm>
          <a:prstGeom prst="rect">
            <a:avLst/>
          </a:prstGeom>
        </p:spPr>
      </p:sp>
      <p:sp>
        <p:nvSpPr>
          <p:cNvPr id="3" name="Notes Placeholder 2"/>
          <p:cNvSpPr>
            <a:spLocks noGrp="1"/>
          </p:cNvSpPr>
          <p:nvPr>
            <p:ph type="body" idx="1"/>
          </p:nvPr>
        </p:nvSpPr>
        <p:spPr>
          <a:xfrm>
            <a:off x="701040" y="4416442"/>
            <a:ext cx="5608320" cy="4183063"/>
          </a:xfrm>
          <a:prstGeom prst="rect">
            <a:avLst/>
          </a:prstGeom>
        </p:spPr>
        <p:txBody>
          <a:bodyPr/>
          <a:lstStyle/>
          <a:p>
            <a:endParaRPr lang="en-US"/>
          </a:p>
        </p:txBody>
      </p:sp>
      <p:sp>
        <p:nvSpPr>
          <p:cNvPr id="4" name="Footer Placeholder 3"/>
          <p:cNvSpPr>
            <a:spLocks noGrp="1"/>
          </p:cNvSpPr>
          <p:nvPr>
            <p:ph type="ftr" sz="quarter" idx="4"/>
          </p:nvPr>
        </p:nvSpPr>
        <p:spPr>
          <a:xfrm>
            <a:off x="4" y="8829682"/>
            <a:ext cx="3037840" cy="465139"/>
          </a:xfrm>
          <a:prstGeom prst="rect">
            <a:avLst/>
          </a:prstGeom>
        </p:spPr>
        <p:txBody>
          <a:bodyPr/>
          <a:lstStyle/>
          <a:p>
            <a:pPr>
              <a:defRPr/>
            </a:pPr>
            <a:endParaRPr lang="en-US">
              <a:solidFill>
                <a:srgbClr val="000000"/>
              </a:solidFill>
            </a:endParaRPr>
          </a:p>
        </p:txBody>
      </p:sp>
    </p:spTree>
    <p:extLst>
      <p:ext uri="{BB962C8B-B14F-4D97-AF65-F5344CB8AC3E}">
        <p14:creationId xmlns:p14="http://schemas.microsoft.com/office/powerpoint/2010/main" val="33310782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5325"/>
            <a:ext cx="4648200" cy="3487738"/>
          </a:xfrm>
          <a:prstGeom prst="rect">
            <a:avLst/>
          </a:prstGeom>
        </p:spPr>
      </p:sp>
      <p:sp>
        <p:nvSpPr>
          <p:cNvPr id="3" name="Notes Placeholder 2"/>
          <p:cNvSpPr>
            <a:spLocks noGrp="1"/>
          </p:cNvSpPr>
          <p:nvPr>
            <p:ph type="body" idx="1"/>
          </p:nvPr>
        </p:nvSpPr>
        <p:spPr>
          <a:xfrm>
            <a:off x="701040" y="4416442"/>
            <a:ext cx="5608320" cy="4183063"/>
          </a:xfrm>
          <a:prstGeom prst="rect">
            <a:avLst/>
          </a:prstGeom>
        </p:spPr>
        <p:txBody>
          <a:bodyPr/>
          <a:lstStyle/>
          <a:p>
            <a:endParaRPr lang="en-US"/>
          </a:p>
        </p:txBody>
      </p:sp>
      <p:sp>
        <p:nvSpPr>
          <p:cNvPr id="4" name="Footer Placeholder 3"/>
          <p:cNvSpPr>
            <a:spLocks noGrp="1"/>
          </p:cNvSpPr>
          <p:nvPr>
            <p:ph type="ftr" sz="quarter" idx="4"/>
          </p:nvPr>
        </p:nvSpPr>
        <p:spPr>
          <a:xfrm>
            <a:off x="4" y="8829682"/>
            <a:ext cx="3037840" cy="465139"/>
          </a:xfrm>
          <a:prstGeom prst="rect">
            <a:avLst/>
          </a:prstGeom>
        </p:spPr>
        <p:txBody>
          <a:bodyPr/>
          <a:lstStyle/>
          <a:p>
            <a:pPr>
              <a:defRPr/>
            </a:pPr>
            <a:endParaRPr lang="en-US">
              <a:solidFill>
                <a:srgbClr val="000000"/>
              </a:solidFill>
            </a:endParaRPr>
          </a:p>
        </p:txBody>
      </p:sp>
    </p:spTree>
    <p:extLst>
      <p:ext uri="{BB962C8B-B14F-4D97-AF65-F5344CB8AC3E}">
        <p14:creationId xmlns:p14="http://schemas.microsoft.com/office/powerpoint/2010/main" val="323336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5325"/>
            <a:ext cx="4648200" cy="3487738"/>
          </a:xfrm>
          <a:prstGeom prst="rect">
            <a:avLst/>
          </a:prstGeom>
        </p:spPr>
      </p:sp>
      <p:sp>
        <p:nvSpPr>
          <p:cNvPr id="3" name="Notes Placeholder 2"/>
          <p:cNvSpPr>
            <a:spLocks noGrp="1"/>
          </p:cNvSpPr>
          <p:nvPr>
            <p:ph type="body" idx="1"/>
          </p:nvPr>
        </p:nvSpPr>
        <p:spPr>
          <a:xfrm>
            <a:off x="701040" y="4416442"/>
            <a:ext cx="5608320" cy="4183063"/>
          </a:xfrm>
          <a:prstGeom prst="rect">
            <a:avLst/>
          </a:prstGeom>
        </p:spPr>
        <p:txBody>
          <a:bodyPr/>
          <a:lstStyle/>
          <a:p>
            <a:endParaRPr lang="en-US"/>
          </a:p>
        </p:txBody>
      </p:sp>
      <p:sp>
        <p:nvSpPr>
          <p:cNvPr id="4" name="Footer Placeholder 3"/>
          <p:cNvSpPr>
            <a:spLocks noGrp="1"/>
          </p:cNvSpPr>
          <p:nvPr>
            <p:ph type="ftr" sz="quarter" idx="4"/>
          </p:nvPr>
        </p:nvSpPr>
        <p:spPr>
          <a:xfrm>
            <a:off x="4" y="8829682"/>
            <a:ext cx="3037840" cy="465139"/>
          </a:xfrm>
          <a:prstGeom prst="rect">
            <a:avLst/>
          </a:prstGeom>
        </p:spPr>
        <p:txBody>
          <a:bodyPr/>
          <a:lstStyle/>
          <a:p>
            <a:pPr>
              <a:defRPr/>
            </a:pPr>
            <a:endParaRPr lang="en-US">
              <a:solidFill>
                <a:srgbClr val="000000"/>
              </a:solidFill>
            </a:endParaRPr>
          </a:p>
        </p:txBody>
      </p:sp>
    </p:spTree>
    <p:extLst>
      <p:ext uri="{BB962C8B-B14F-4D97-AF65-F5344CB8AC3E}">
        <p14:creationId xmlns:p14="http://schemas.microsoft.com/office/powerpoint/2010/main" val="1226479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5325"/>
            <a:ext cx="4648200" cy="3487738"/>
          </a:xfrm>
          <a:prstGeom prst="rect">
            <a:avLst/>
          </a:prstGeom>
        </p:spPr>
      </p:sp>
      <p:sp>
        <p:nvSpPr>
          <p:cNvPr id="3" name="Notes Placeholder 2"/>
          <p:cNvSpPr>
            <a:spLocks noGrp="1"/>
          </p:cNvSpPr>
          <p:nvPr>
            <p:ph type="body" idx="1"/>
          </p:nvPr>
        </p:nvSpPr>
        <p:spPr>
          <a:xfrm>
            <a:off x="701040" y="4416442"/>
            <a:ext cx="5608320" cy="4183063"/>
          </a:xfrm>
          <a:prstGeom prst="rect">
            <a:avLst/>
          </a:prstGeom>
        </p:spPr>
        <p:txBody>
          <a:bodyPr/>
          <a:lstStyle/>
          <a:p>
            <a:endParaRPr lang="en-US"/>
          </a:p>
        </p:txBody>
      </p:sp>
      <p:sp>
        <p:nvSpPr>
          <p:cNvPr id="4" name="Footer Placeholder 3"/>
          <p:cNvSpPr>
            <a:spLocks noGrp="1"/>
          </p:cNvSpPr>
          <p:nvPr>
            <p:ph type="ftr" sz="quarter" idx="4"/>
          </p:nvPr>
        </p:nvSpPr>
        <p:spPr>
          <a:xfrm>
            <a:off x="4" y="8829682"/>
            <a:ext cx="3037840" cy="465139"/>
          </a:xfrm>
          <a:prstGeom prst="rect">
            <a:avLst/>
          </a:prstGeom>
        </p:spPr>
        <p:txBody>
          <a:bodyPr/>
          <a:lstStyle/>
          <a:p>
            <a:pPr>
              <a:defRPr/>
            </a:pPr>
            <a:endParaRPr lang="en-US">
              <a:solidFill>
                <a:srgbClr val="000000"/>
              </a:solidFill>
            </a:endParaRPr>
          </a:p>
        </p:txBody>
      </p:sp>
    </p:spTree>
    <p:extLst>
      <p:ext uri="{BB962C8B-B14F-4D97-AF65-F5344CB8AC3E}">
        <p14:creationId xmlns:p14="http://schemas.microsoft.com/office/powerpoint/2010/main" val="566793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5325"/>
            <a:ext cx="4648200" cy="3487738"/>
          </a:xfrm>
          <a:prstGeom prst="rect">
            <a:avLst/>
          </a:prstGeom>
        </p:spPr>
      </p:sp>
      <p:sp>
        <p:nvSpPr>
          <p:cNvPr id="3" name="Notes Placeholder 2"/>
          <p:cNvSpPr>
            <a:spLocks noGrp="1"/>
          </p:cNvSpPr>
          <p:nvPr>
            <p:ph type="body" idx="1"/>
          </p:nvPr>
        </p:nvSpPr>
        <p:spPr>
          <a:xfrm>
            <a:off x="701040" y="4416442"/>
            <a:ext cx="5608320" cy="4183063"/>
          </a:xfrm>
          <a:prstGeom prst="rect">
            <a:avLst/>
          </a:prstGeom>
        </p:spPr>
        <p:txBody>
          <a:bodyPr/>
          <a:lstStyle/>
          <a:p>
            <a:endParaRPr lang="en-US"/>
          </a:p>
        </p:txBody>
      </p:sp>
      <p:sp>
        <p:nvSpPr>
          <p:cNvPr id="4" name="Footer Placeholder 3"/>
          <p:cNvSpPr>
            <a:spLocks noGrp="1"/>
          </p:cNvSpPr>
          <p:nvPr>
            <p:ph type="ftr" sz="quarter" idx="4"/>
          </p:nvPr>
        </p:nvSpPr>
        <p:spPr>
          <a:xfrm>
            <a:off x="4" y="8829682"/>
            <a:ext cx="3037840" cy="465139"/>
          </a:xfrm>
          <a:prstGeom prst="rect">
            <a:avLst/>
          </a:prstGeom>
        </p:spPr>
        <p:txBody>
          <a:bodyPr/>
          <a:lstStyle/>
          <a:p>
            <a:pPr>
              <a:defRPr/>
            </a:pPr>
            <a:endParaRPr lang="en-US">
              <a:solidFill>
                <a:srgbClr val="000000"/>
              </a:solidFill>
            </a:endParaRPr>
          </a:p>
        </p:txBody>
      </p:sp>
    </p:spTree>
    <p:extLst>
      <p:ext uri="{BB962C8B-B14F-4D97-AF65-F5344CB8AC3E}">
        <p14:creationId xmlns:p14="http://schemas.microsoft.com/office/powerpoint/2010/main" val="98811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normAutofit/>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normAutofit/>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7" name="Slide Number Placeholder 6"/>
          <p:cNvSpPr>
            <a:spLocks noGrp="1" noChangeArrowheads="1"/>
          </p:cNvSpPr>
          <p:nvPr>
            <p:ph type="sldNum" sz="quarter" idx="4"/>
          </p:nvPr>
        </p:nvSpPr>
        <p:spPr bwMode="auto">
          <a:xfrm>
            <a:off x="7010400" y="6610350"/>
            <a:ext cx="2133600" cy="2476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atin typeface="Arial" charset="0"/>
                <a:cs typeface="+mn-cs"/>
              </a:defRPr>
            </a:lvl1pPr>
          </a:lstStyle>
          <a:p>
            <a:pPr>
              <a:defRPr/>
            </a:pPr>
            <a:fld id="{AB43B251-5EF7-467D-9142-CBFA393D9068}" type="slidenum">
              <a:rPr lang="en-US"/>
              <a:pPr>
                <a:defRPr/>
              </a:pPr>
              <a:t>‹#›</a:t>
            </a:fld>
            <a:endParaRPr lang="en-US"/>
          </a:p>
        </p:txBody>
      </p:sp>
      <p:sp>
        <p:nvSpPr>
          <p:cNvPr id="8" name="Date Placeholder 3"/>
          <p:cNvSpPr>
            <a:spLocks noGrp="1" noChangeArrowheads="1"/>
          </p:cNvSpPr>
          <p:nvPr>
            <p:ph type="dt" sz="half" idx="2"/>
          </p:nvPr>
        </p:nvSpPr>
        <p:spPr>
          <a:xfrm>
            <a:off x="0" y="6610350"/>
            <a:ext cx="2133600" cy="247650"/>
          </a:xfrm>
          <a:prstGeom prst="rect">
            <a:avLst/>
          </a:prstGeom>
        </p:spPr>
        <p:txBody>
          <a:bodyPr/>
          <a:lstStyle>
            <a:lvl1pPr>
              <a:defRPr sz="1000">
                <a:latin typeface="Arial" charset="0"/>
                <a:cs typeface="+mn-cs"/>
              </a:defRPr>
            </a:lvl1pPr>
          </a:lstStyle>
          <a:p>
            <a:pPr>
              <a:defRPr/>
            </a:pPr>
            <a:fld id="{9C5849E7-1075-4260-BE6D-2825C050F87D}" type="datetime1">
              <a:rPr lang="en-US" smtClean="0"/>
              <a:t>5/1/2023</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95800" y="0"/>
            <a:ext cx="4648200" cy="609600"/>
          </a:xfrm>
          <a:prstGeom prst="rect">
            <a:avLst/>
          </a:prstGeom>
        </p:spPr>
        <p:txBody>
          <a:bodyPr anchor="ctr">
            <a:noAutofit/>
          </a:bodyPr>
          <a:lstStyle>
            <a:lvl1pPr>
              <a:defRPr sz="2400">
                <a:solidFill>
                  <a:schemeClr val="bg1"/>
                </a:solidFill>
              </a:defRPr>
            </a:lvl1pPr>
          </a:lstStyle>
          <a:p>
            <a:r>
              <a:rPr lang="en-US"/>
              <a:t>Click to edit Master title style</a:t>
            </a:r>
          </a:p>
        </p:txBody>
      </p:sp>
      <p:sp>
        <p:nvSpPr>
          <p:cNvPr id="3" name="Content Placeholder 2"/>
          <p:cNvSpPr>
            <a:spLocks noGrp="1"/>
          </p:cNvSpPr>
          <p:nvPr>
            <p:ph idx="1"/>
          </p:nvPr>
        </p:nvSpPr>
        <p:spPr>
          <a:xfrm>
            <a:off x="457200" y="1066801"/>
            <a:ext cx="8229600" cy="5543549"/>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6"/>
          <p:cNvSpPr>
            <a:spLocks noGrp="1" noChangeArrowheads="1"/>
          </p:cNvSpPr>
          <p:nvPr>
            <p:ph type="sldNum" sz="quarter" idx="4"/>
          </p:nvPr>
        </p:nvSpPr>
        <p:spPr bwMode="auto">
          <a:xfrm>
            <a:off x="7010400" y="6610350"/>
            <a:ext cx="2133600" cy="2476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atin typeface="Arial" charset="0"/>
                <a:cs typeface="+mn-cs"/>
              </a:defRPr>
            </a:lvl1pPr>
          </a:lstStyle>
          <a:p>
            <a:pPr>
              <a:defRPr/>
            </a:pPr>
            <a:fld id="{AB43B251-5EF7-467D-9142-CBFA393D9068}" type="slidenum">
              <a:rPr lang="en-US"/>
              <a:pPr>
                <a:defRPr/>
              </a:pPr>
              <a:t>‹#›</a:t>
            </a:fld>
            <a:endParaRPr lang="en-US"/>
          </a:p>
        </p:txBody>
      </p:sp>
      <p:sp>
        <p:nvSpPr>
          <p:cNvPr id="7" name="Date Placeholder 3"/>
          <p:cNvSpPr>
            <a:spLocks noGrp="1" noChangeArrowheads="1"/>
          </p:cNvSpPr>
          <p:nvPr>
            <p:ph type="dt" sz="half" idx="2"/>
          </p:nvPr>
        </p:nvSpPr>
        <p:spPr>
          <a:xfrm>
            <a:off x="0" y="6610350"/>
            <a:ext cx="2133600" cy="247650"/>
          </a:xfrm>
          <a:prstGeom prst="rect">
            <a:avLst/>
          </a:prstGeom>
        </p:spPr>
        <p:txBody>
          <a:bodyPr/>
          <a:lstStyle>
            <a:lvl1pPr>
              <a:defRPr sz="1000">
                <a:latin typeface="Arial" charset="0"/>
                <a:cs typeface="+mn-cs"/>
              </a:defRPr>
            </a:lvl1pPr>
          </a:lstStyle>
          <a:p>
            <a:pPr>
              <a:defRPr/>
            </a:pPr>
            <a:fld id="{11A7A2C2-BBB0-45B3-B544-5936ED9FBA98}" type="datetime1">
              <a:rPr lang="en-US" smtClean="0"/>
              <a:t>5/1/2023</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495800" y="7315"/>
            <a:ext cx="4648199" cy="602285"/>
          </a:xfrm>
          <a:prstGeom prst="rect">
            <a:avLst/>
          </a:prstGeom>
        </p:spPr>
        <p:txBody>
          <a:bodyPr anchor="ctr">
            <a:normAutofit/>
          </a:bodyPr>
          <a:lstStyle>
            <a:lvl1pPr>
              <a:defRPr sz="2400">
                <a:solidFill>
                  <a:schemeClr val="bg1"/>
                </a:solidFill>
              </a:defRPr>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6"/>
          <p:cNvSpPr>
            <a:spLocks noGrp="1" noChangeArrowheads="1"/>
          </p:cNvSpPr>
          <p:nvPr>
            <p:ph type="sldNum" sz="quarter" idx="4"/>
          </p:nvPr>
        </p:nvSpPr>
        <p:spPr bwMode="auto">
          <a:xfrm>
            <a:off x="7010400" y="6610350"/>
            <a:ext cx="2133600" cy="2476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atin typeface="Arial" charset="0"/>
                <a:cs typeface="+mn-cs"/>
              </a:defRPr>
            </a:lvl1pPr>
          </a:lstStyle>
          <a:p>
            <a:pPr>
              <a:defRPr/>
            </a:pPr>
            <a:fld id="{AB43B251-5EF7-467D-9142-CBFA393D9068}" type="slidenum">
              <a:rPr lang="en-US"/>
              <a:pPr>
                <a:defRPr/>
              </a:pPr>
              <a:t>‹#›</a:t>
            </a:fld>
            <a:endParaRPr lang="en-US"/>
          </a:p>
        </p:txBody>
      </p:sp>
      <p:sp>
        <p:nvSpPr>
          <p:cNvPr id="9" name="Date Placeholder 3"/>
          <p:cNvSpPr>
            <a:spLocks noGrp="1" noChangeArrowheads="1"/>
          </p:cNvSpPr>
          <p:nvPr>
            <p:ph type="dt" sz="half" idx="10"/>
          </p:nvPr>
        </p:nvSpPr>
        <p:spPr>
          <a:xfrm>
            <a:off x="0" y="6610350"/>
            <a:ext cx="2133600" cy="247650"/>
          </a:xfrm>
          <a:prstGeom prst="rect">
            <a:avLst/>
          </a:prstGeom>
        </p:spPr>
        <p:txBody>
          <a:bodyPr/>
          <a:lstStyle>
            <a:lvl1pPr>
              <a:defRPr sz="1000">
                <a:latin typeface="Arial" charset="0"/>
                <a:cs typeface="+mn-cs"/>
              </a:defRPr>
            </a:lvl1pPr>
          </a:lstStyle>
          <a:p>
            <a:pPr>
              <a:defRPr/>
            </a:pPr>
            <a:fld id="{56131D50-ACE2-49CA-900E-1DB1F304AF02}" type="datetime1">
              <a:rPr lang="en-US" smtClean="0"/>
              <a:t>5/1/2023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495799" y="0"/>
            <a:ext cx="4640885" cy="609600"/>
          </a:xfrm>
          <a:prstGeom prst="rect">
            <a:avLst/>
          </a:prstGeom>
        </p:spPr>
        <p:txBody>
          <a:bodyPr anchor="ctr">
            <a:normAutofit/>
          </a:bodyPr>
          <a:lstStyle>
            <a:lvl1pPr>
              <a:defRPr sz="2400">
                <a:solidFill>
                  <a:schemeClr val="bg1"/>
                </a:solidFill>
              </a:defRPr>
            </a:lvl1pPr>
          </a:lstStyle>
          <a:p>
            <a:r>
              <a:rPr lang="en-US"/>
              <a:t>Click to edit Master title style</a:t>
            </a:r>
          </a:p>
        </p:txBody>
      </p:sp>
      <p:sp>
        <p:nvSpPr>
          <p:cNvPr id="6" name="Rectangle 6"/>
          <p:cNvSpPr>
            <a:spLocks noGrp="1" noChangeArrowheads="1"/>
          </p:cNvSpPr>
          <p:nvPr>
            <p:ph type="sldNum" sz="quarter" idx="4"/>
          </p:nvPr>
        </p:nvSpPr>
        <p:spPr bwMode="auto">
          <a:xfrm>
            <a:off x="7010400" y="6610350"/>
            <a:ext cx="2133600" cy="2476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atin typeface="Arial" charset="0"/>
                <a:cs typeface="+mn-cs"/>
              </a:defRPr>
            </a:lvl1pPr>
          </a:lstStyle>
          <a:p>
            <a:pPr>
              <a:defRPr/>
            </a:pPr>
            <a:fld id="{AB43B251-5EF7-467D-9142-CBFA393D9068}" type="slidenum">
              <a:rPr lang="en-US"/>
              <a:pPr>
                <a:defRPr/>
              </a:pPr>
              <a:t>‹#›</a:t>
            </a:fld>
            <a:endParaRPr lang="en-US"/>
          </a:p>
        </p:txBody>
      </p:sp>
      <p:sp>
        <p:nvSpPr>
          <p:cNvPr id="7" name="Date Placeholder 3"/>
          <p:cNvSpPr>
            <a:spLocks noGrp="1" noChangeArrowheads="1"/>
          </p:cNvSpPr>
          <p:nvPr>
            <p:ph type="dt" sz="half" idx="2"/>
          </p:nvPr>
        </p:nvSpPr>
        <p:spPr>
          <a:xfrm>
            <a:off x="0" y="6610350"/>
            <a:ext cx="2133600" cy="247650"/>
          </a:xfrm>
          <a:prstGeom prst="rect">
            <a:avLst/>
          </a:prstGeom>
        </p:spPr>
        <p:txBody>
          <a:bodyPr/>
          <a:lstStyle>
            <a:lvl1pPr>
              <a:defRPr sz="1000">
                <a:latin typeface="Arial" charset="0"/>
                <a:cs typeface="+mn-cs"/>
              </a:defRPr>
            </a:lvl1pPr>
          </a:lstStyle>
          <a:p>
            <a:pPr>
              <a:defRPr/>
            </a:pPr>
            <a:fld id="{930CE2C8-EF70-44B2-8C7B-EC19D2BEC5C9}" type="datetime1">
              <a:rPr lang="en-US" smtClean="0"/>
              <a:t>5/1/2023</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6"/>
          <p:cNvSpPr>
            <a:spLocks noGrp="1" noChangeArrowheads="1"/>
          </p:cNvSpPr>
          <p:nvPr>
            <p:ph type="sldNum" sz="quarter" idx="4"/>
          </p:nvPr>
        </p:nvSpPr>
        <p:spPr bwMode="auto">
          <a:xfrm>
            <a:off x="7010400" y="6610350"/>
            <a:ext cx="2133600" cy="2476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atin typeface="Arial" charset="0"/>
                <a:cs typeface="+mn-cs"/>
              </a:defRPr>
            </a:lvl1pPr>
          </a:lstStyle>
          <a:p>
            <a:pPr>
              <a:defRPr/>
            </a:pPr>
            <a:fld id="{AB43B251-5EF7-467D-9142-CBFA393D9068}" type="slidenum">
              <a:rPr lang="en-US"/>
              <a:pPr>
                <a:defRPr/>
              </a:pPr>
              <a:t>‹#›</a:t>
            </a:fld>
            <a:endParaRPr lang="en-US"/>
          </a:p>
        </p:txBody>
      </p:sp>
      <p:sp>
        <p:nvSpPr>
          <p:cNvPr id="6" name="Date Placeholder 3"/>
          <p:cNvSpPr>
            <a:spLocks noGrp="1" noChangeArrowheads="1"/>
          </p:cNvSpPr>
          <p:nvPr>
            <p:ph type="dt" sz="half" idx="2"/>
          </p:nvPr>
        </p:nvSpPr>
        <p:spPr>
          <a:xfrm>
            <a:off x="0" y="6610350"/>
            <a:ext cx="2133600" cy="247650"/>
          </a:xfrm>
          <a:prstGeom prst="rect">
            <a:avLst/>
          </a:prstGeom>
        </p:spPr>
        <p:txBody>
          <a:bodyPr/>
          <a:lstStyle>
            <a:lvl1pPr>
              <a:defRPr sz="1000">
                <a:latin typeface="Arial" charset="0"/>
                <a:cs typeface="+mn-cs"/>
              </a:defRPr>
            </a:lvl1pPr>
          </a:lstStyle>
          <a:p>
            <a:pPr>
              <a:defRPr/>
            </a:pPr>
            <a:fld id="{5EC2891A-D8E4-4906-AC0A-378C1AA663F4}" type="datetime1">
              <a:rPr lang="en-US" smtClean="0"/>
              <a:t>5/1/2023</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03614" y="1086103"/>
            <a:ext cx="8736771" cy="605155"/>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000" b="1" i="0">
                <a:solidFill>
                  <a:schemeClr val="tx1"/>
                </a:solidFill>
                <a:latin typeface="Arial"/>
                <a:cs typeface="Arial"/>
              </a:defRPr>
            </a:lvl1pPr>
          </a:lstStyle>
          <a:p>
            <a:pPr marL="12700">
              <a:lnSpc>
                <a:spcPct val="100000"/>
              </a:lnSpc>
            </a:pPr>
            <a:r>
              <a:rPr spc="-25"/>
              <a:t>As </a:t>
            </a:r>
            <a:r>
              <a:rPr spc="-5"/>
              <a:t>of</a:t>
            </a:r>
            <a:r>
              <a:rPr spc="-15"/>
              <a:t> </a:t>
            </a:r>
            <a:r>
              <a:rPr spc="-5"/>
              <a:t>20-Feb-19</a:t>
            </a:r>
          </a:p>
        </p:txBody>
      </p:sp>
      <p:sp>
        <p:nvSpPr>
          <p:cNvPr id="5" name="Holder 5"/>
          <p:cNvSpPr>
            <a:spLocks noGrp="1"/>
          </p:cNvSpPr>
          <p:nvPr>
            <p:ph type="dt" sz="half" idx="6"/>
          </p:nvPr>
        </p:nvSpPr>
        <p:spPr/>
        <p:txBody>
          <a:bodyPr lIns="0" tIns="0" rIns="0" bIns="0"/>
          <a:lstStyle>
            <a:lvl1pPr>
              <a:defRPr sz="900" b="1" i="0">
                <a:solidFill>
                  <a:srgbClr val="00AF50"/>
                </a:solidFill>
                <a:latin typeface="Arial"/>
                <a:cs typeface="Arial"/>
              </a:defRPr>
            </a:lvl1pPr>
          </a:lstStyle>
          <a:p>
            <a:pPr marL="12700">
              <a:lnSpc>
                <a:spcPct val="100000"/>
              </a:lnSpc>
              <a:spcBef>
                <a:spcPts val="15"/>
              </a:spcBef>
            </a:pPr>
            <a:r>
              <a:rPr spc="-5"/>
              <a:t>UNCLASSIFIED//FOUO</a:t>
            </a:r>
          </a:p>
        </p:txBody>
      </p:sp>
      <p:sp>
        <p:nvSpPr>
          <p:cNvPr id="6" name="Holder 6"/>
          <p:cNvSpPr>
            <a:spLocks noGrp="1"/>
          </p:cNvSpPr>
          <p:nvPr>
            <p:ph type="sldNum" sz="quarter" idx="7"/>
          </p:nvPr>
        </p:nvSpPr>
        <p:spPr/>
        <p:txBody>
          <a:bodyPr lIns="0" tIns="0" rIns="0" bIns="0"/>
          <a:lstStyle>
            <a:lvl1pPr>
              <a:defRPr sz="1000" b="1" i="0">
                <a:solidFill>
                  <a:schemeClr val="tx1"/>
                </a:solidFill>
                <a:latin typeface="Arial"/>
                <a:cs typeface="Arial"/>
              </a:defRPr>
            </a:lvl1pPr>
          </a:lstStyle>
          <a:p>
            <a:pPr marL="25400">
              <a:lnSpc>
                <a:spcPct val="100000"/>
              </a:lnSpc>
            </a:pPr>
            <a:fld id="{81D60167-4931-47E6-BA6A-407CBD079E47}" type="slidenum">
              <a:rPr spc="-5" dirty="0"/>
              <a:t>‹#›</a:t>
            </a:fld>
            <a:endParaRPr spc="-5"/>
          </a:p>
        </p:txBody>
      </p:sp>
    </p:spTree>
    <p:extLst>
      <p:ext uri="{BB962C8B-B14F-4D97-AF65-F5344CB8AC3E}">
        <p14:creationId xmlns:p14="http://schemas.microsoft.com/office/powerpoint/2010/main" val="1598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0" name="Rectangle 6"/>
          <p:cNvSpPr>
            <a:spLocks noGrp="1" noChangeArrowheads="1"/>
          </p:cNvSpPr>
          <p:nvPr>
            <p:ph type="sldNum" sz="quarter" idx="4"/>
          </p:nvPr>
        </p:nvSpPr>
        <p:spPr bwMode="auto">
          <a:xfrm>
            <a:off x="7010400" y="6610350"/>
            <a:ext cx="2133600" cy="2476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atin typeface="Arial" charset="0"/>
                <a:cs typeface="+mn-cs"/>
              </a:defRPr>
            </a:lvl1pPr>
          </a:lstStyle>
          <a:p>
            <a:pPr>
              <a:defRPr/>
            </a:pPr>
            <a:fld id="{AB43B251-5EF7-467D-9142-CBFA393D9068}" type="slidenum">
              <a:rPr lang="en-US"/>
              <a:pPr>
                <a:defRPr/>
              </a:pPr>
              <a:t>‹#›</a:t>
            </a:fld>
            <a:endParaRPr lang="en-US"/>
          </a:p>
        </p:txBody>
      </p:sp>
      <p:grpSp>
        <p:nvGrpSpPr>
          <p:cNvPr id="6" name="Group 23"/>
          <p:cNvGrpSpPr>
            <a:grpSpLocks/>
          </p:cNvGrpSpPr>
          <p:nvPr userDrawn="1"/>
        </p:nvGrpSpPr>
        <p:grpSpPr bwMode="auto">
          <a:xfrm>
            <a:off x="1" y="-28"/>
            <a:ext cx="9150349" cy="747307"/>
            <a:chOff x="1" y="-8882"/>
            <a:chExt cx="9150559" cy="747496"/>
          </a:xfrm>
        </p:grpSpPr>
        <p:pic>
          <p:nvPicPr>
            <p:cNvPr id="7" name="Picture 17" descr="P-300-Md-BOTG-Brand-Banner-Horz"/>
            <p:cNvPicPr>
              <a:picLocks noChangeAspect="1" noChangeArrowheads="1"/>
            </p:cNvPicPr>
            <p:nvPr/>
          </p:nvPicPr>
          <p:blipFill>
            <a:blip r:embed="rId8">
              <a:extLst>
                <a:ext uri="{28A0092B-C50C-407E-A947-70E740481C1C}">
                  <a14:useLocalDpi xmlns:a14="http://schemas.microsoft.com/office/drawing/2010/main" val="0"/>
                </a:ext>
              </a:extLst>
            </a:blip>
            <a:srcRect l="2744" t="10001" r="77745"/>
            <a:stretch>
              <a:fillRect/>
            </a:stretch>
          </p:blipFill>
          <p:spPr bwMode="auto">
            <a:xfrm>
              <a:off x="1" y="-8882"/>
              <a:ext cx="456688" cy="64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8"/>
            <p:cNvGrpSpPr>
              <a:grpSpLocks/>
            </p:cNvGrpSpPr>
            <p:nvPr/>
          </p:nvGrpSpPr>
          <p:grpSpPr bwMode="auto">
            <a:xfrm>
              <a:off x="357" y="624312"/>
              <a:ext cx="9143643" cy="114302"/>
              <a:chOff x="-2965" y="1023"/>
              <a:chExt cx="8533" cy="80"/>
            </a:xfrm>
          </p:grpSpPr>
          <p:sp>
            <p:nvSpPr>
              <p:cNvPr id="10" name="Rectangle 9"/>
              <p:cNvSpPr>
                <a:spLocks noChangeArrowheads="1"/>
              </p:cNvSpPr>
              <p:nvPr/>
            </p:nvSpPr>
            <p:spPr bwMode="auto">
              <a:xfrm>
                <a:off x="-2965" y="1023"/>
                <a:ext cx="8533" cy="45"/>
              </a:xfrm>
              <a:prstGeom prst="rect">
                <a:avLst/>
              </a:prstGeom>
              <a:solidFill>
                <a:srgbClr val="FFD521"/>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endParaRPr lang="en-US" altLang="en-US">
                  <a:solidFill>
                    <a:srgbClr val="000000"/>
                  </a:solidFill>
                  <a:latin typeface="Times New Roman" panose="02020603050405020304" pitchFamily="18" charset="0"/>
                </a:endParaRPr>
              </a:p>
            </p:txBody>
          </p:sp>
          <p:sp>
            <p:nvSpPr>
              <p:cNvPr id="11" name="Rectangle 10"/>
              <p:cNvSpPr>
                <a:spLocks noChangeArrowheads="1"/>
              </p:cNvSpPr>
              <p:nvPr/>
            </p:nvSpPr>
            <p:spPr bwMode="auto">
              <a:xfrm>
                <a:off x="-2965" y="1071"/>
                <a:ext cx="8533" cy="32"/>
              </a:xfrm>
              <a:prstGeom prst="rect">
                <a:avLst/>
              </a:prstGeom>
              <a:solidFill>
                <a:srgbClr val="000000"/>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endParaRPr lang="en-US" altLang="en-US">
                  <a:solidFill>
                    <a:srgbClr val="000000"/>
                  </a:solidFill>
                  <a:latin typeface="Times New Roman" panose="02020603050405020304" pitchFamily="18" charset="0"/>
                </a:endParaRPr>
              </a:p>
            </p:txBody>
          </p:sp>
        </p:grpSp>
        <p:sp>
          <p:nvSpPr>
            <p:cNvPr id="9" name="Rectangle 16"/>
            <p:cNvSpPr>
              <a:spLocks noChangeArrowheads="1"/>
            </p:cNvSpPr>
            <p:nvPr/>
          </p:nvSpPr>
          <p:spPr bwMode="auto">
            <a:xfrm>
              <a:off x="3389391" y="-8854"/>
              <a:ext cx="5761169" cy="635161"/>
            </a:xfrm>
            <a:prstGeom prst="rect">
              <a:avLst/>
            </a:prstGeom>
            <a:solidFill>
              <a:srgbClr val="4D4D4D"/>
            </a:solidFill>
            <a:ln>
              <a:noFill/>
            </a:ln>
          </p:spPr>
          <p:txBody>
            <a:bodyPr wrap="none" lIns="86493" tIns="43247" rIns="86493" bIns="43247" anchor="ctr"/>
            <a:lstStyle>
              <a:lvl1pPr defTabSz="865188">
                <a:defRPr>
                  <a:solidFill>
                    <a:schemeClr val="tx1"/>
                  </a:solidFill>
                  <a:latin typeface="Arial" panose="020B0604020202020204" pitchFamily="34" charset="0"/>
                  <a:cs typeface="Arial" panose="020B0604020202020204" pitchFamily="34" charset="0"/>
                </a:defRPr>
              </a:lvl1pPr>
              <a:lvl2pPr marL="742950" indent="-285750" defTabSz="865188">
                <a:defRPr>
                  <a:solidFill>
                    <a:schemeClr val="tx1"/>
                  </a:solidFill>
                  <a:latin typeface="Arial" panose="020B0604020202020204" pitchFamily="34" charset="0"/>
                  <a:cs typeface="Arial" panose="020B0604020202020204" pitchFamily="34" charset="0"/>
                </a:defRPr>
              </a:lvl2pPr>
              <a:lvl3pPr marL="1143000" indent="-228600" defTabSz="865188">
                <a:defRPr>
                  <a:solidFill>
                    <a:schemeClr val="tx1"/>
                  </a:solidFill>
                  <a:latin typeface="Arial" panose="020B0604020202020204" pitchFamily="34" charset="0"/>
                  <a:cs typeface="Arial" panose="020B0604020202020204" pitchFamily="34" charset="0"/>
                </a:defRPr>
              </a:lvl3pPr>
              <a:lvl4pPr marL="1600200" indent="-228600" defTabSz="865188">
                <a:defRPr>
                  <a:solidFill>
                    <a:schemeClr val="tx1"/>
                  </a:solidFill>
                  <a:latin typeface="Arial" panose="020B0604020202020204" pitchFamily="34" charset="0"/>
                  <a:cs typeface="Arial" panose="020B0604020202020204" pitchFamily="34" charset="0"/>
                </a:defRPr>
              </a:lvl4pPr>
              <a:lvl5pPr marL="2057400" indent="-228600" defTabSz="865188">
                <a:defRPr>
                  <a:solidFill>
                    <a:schemeClr val="tx1"/>
                  </a:solidFill>
                  <a:latin typeface="Arial" panose="020B0604020202020204" pitchFamily="34" charset="0"/>
                  <a:cs typeface="Arial" panose="020B0604020202020204" pitchFamily="34" charset="0"/>
                </a:defRPr>
              </a:lvl5pPr>
              <a:lvl6pPr marL="2514600" indent="-228600" defTabSz="8651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8651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8651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8651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defRPr/>
              </a:pPr>
              <a:endParaRPr lang="en-US" altLang="en-US" sz="1900" b="1">
                <a:solidFill>
                  <a:srgbClr val="000000"/>
                </a:solidFill>
              </a:endParaRPr>
            </a:p>
          </p:txBody>
        </p:sp>
      </p:grpSp>
      <p:sp>
        <p:nvSpPr>
          <p:cNvPr id="12" name="Text Box 28"/>
          <p:cNvSpPr txBox="1">
            <a:spLocks noChangeArrowheads="1"/>
          </p:cNvSpPr>
          <p:nvPr userDrawn="1"/>
        </p:nvSpPr>
        <p:spPr bwMode="auto">
          <a:xfrm>
            <a:off x="2787650" y="-9525"/>
            <a:ext cx="1490663" cy="247650"/>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defRPr/>
            </a:pPr>
            <a:r>
              <a:rPr lang="en-US" altLang="en-US" sz="1000" b="1">
                <a:solidFill>
                  <a:srgbClr val="00CC00"/>
                </a:solidFill>
                <a:latin typeface="Times New Roman" panose="02020603050405020304" pitchFamily="18" charset="0"/>
              </a:rPr>
              <a:t> UNCLASS/FOUO</a:t>
            </a:r>
          </a:p>
        </p:txBody>
      </p:sp>
      <p:sp>
        <p:nvSpPr>
          <p:cNvPr id="13" name="Rectangle 32"/>
          <p:cNvSpPr>
            <a:spLocks noChangeArrowheads="1"/>
          </p:cNvSpPr>
          <p:nvPr userDrawn="1"/>
        </p:nvSpPr>
        <p:spPr bwMode="auto">
          <a:xfrm>
            <a:off x="454025" y="0"/>
            <a:ext cx="4022725" cy="639763"/>
          </a:xfrm>
          <a:prstGeom prst="rect">
            <a:avLst/>
          </a:prstGeom>
          <a:solidFill>
            <a:schemeClr val="tx1"/>
          </a:solidFill>
          <a:ln>
            <a:noFill/>
          </a:ln>
        </p:spPr>
        <p:txBody>
          <a:bodyPr wrap="none" lIns="91432" tIns="45716" rIns="91432" bIns="45716"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US" altLang="en-US" sz="1700" b="1">
                <a:solidFill>
                  <a:srgbClr val="F6C700"/>
                </a:solidFill>
              </a:rPr>
              <a:t>AMERICA’S ARMY:</a:t>
            </a:r>
          </a:p>
          <a:p>
            <a:pPr>
              <a:defRPr/>
            </a:pPr>
            <a:r>
              <a:rPr lang="en-US" altLang="en-US" sz="1500" b="1">
                <a:solidFill>
                  <a:srgbClr val="969696"/>
                </a:solidFill>
              </a:rPr>
              <a:t>Globally Responsive, Regionally Engaged</a:t>
            </a:r>
          </a:p>
        </p:txBody>
      </p:sp>
      <p:sp>
        <p:nvSpPr>
          <p:cNvPr id="14" name="Text Box 28"/>
          <p:cNvSpPr txBox="1">
            <a:spLocks noChangeArrowheads="1"/>
          </p:cNvSpPr>
          <p:nvPr userDrawn="1"/>
        </p:nvSpPr>
        <p:spPr bwMode="auto">
          <a:xfrm>
            <a:off x="2827338" y="6719888"/>
            <a:ext cx="3497262" cy="138112"/>
          </a:xfrm>
          <a:prstGeom prst="rect">
            <a:avLst/>
          </a:prstGeom>
          <a:noFill/>
          <a:ln>
            <a:noFill/>
          </a:ln>
        </p:spPr>
        <p:txBody>
          <a:bodyPr lIns="0" tIns="0" rIns="0" bIns="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US" altLang="en-US" sz="900" b="1">
                <a:solidFill>
                  <a:srgbClr val="00B050"/>
                </a:solidFill>
                <a:latin typeface=" Arial"/>
              </a:rPr>
              <a:t>UNCLASSIFIED//FOUO</a:t>
            </a:r>
          </a:p>
        </p:txBody>
      </p:sp>
      <p:sp>
        <p:nvSpPr>
          <p:cNvPr id="15" name="Date Placeholder 3"/>
          <p:cNvSpPr>
            <a:spLocks noGrp="1" noChangeArrowheads="1"/>
          </p:cNvSpPr>
          <p:nvPr>
            <p:ph type="dt" sz="half" idx="2"/>
          </p:nvPr>
        </p:nvSpPr>
        <p:spPr>
          <a:xfrm>
            <a:off x="0" y="6610350"/>
            <a:ext cx="2133600" cy="247650"/>
          </a:xfrm>
          <a:prstGeom prst="rect">
            <a:avLst/>
          </a:prstGeom>
        </p:spPr>
        <p:txBody>
          <a:bodyPr/>
          <a:lstStyle>
            <a:lvl1pPr>
              <a:defRPr sz="1000">
                <a:latin typeface="Arial" charset="0"/>
                <a:cs typeface="+mn-cs"/>
              </a:defRPr>
            </a:lvl1pPr>
          </a:lstStyle>
          <a:p>
            <a:pPr>
              <a:defRPr/>
            </a:pPr>
            <a:fld id="{DD083DA3-4178-428C-8545-8D7342BAFB20}" type="datetime1">
              <a:rPr lang="en-US" smtClean="0"/>
              <a:t>5/1/2023</a:t>
            </a:fld>
            <a:endParaRPr lang="en-US"/>
          </a:p>
        </p:txBody>
      </p:sp>
    </p:spTree>
  </p:cSld>
  <p:clrMap bg1="lt1" tx1="dk1" bg2="lt2" tx2="dk2" accent1="accent1" accent2="accent2" accent3="accent3" accent4="accent4" accent5="accent5" accent6="accent6" hlink="hlink" folHlink="folHlink"/>
  <p:sldLayoutIdLst>
    <p:sldLayoutId id="2147494504" r:id="rId1"/>
    <p:sldLayoutId id="2147494505" r:id="rId2"/>
    <p:sldLayoutId id="2147494507" r:id="rId3"/>
    <p:sldLayoutId id="2147494509" r:id="rId4"/>
    <p:sldLayoutId id="2147494510" r:id="rId5"/>
    <p:sldLayoutId id="2147494511" r:id="rId6"/>
  </p:sldLayoutIdLst>
  <p:hf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5.xml.rels><?xml version="1.0" encoding="UTF-8" standalone="yes"?>
<Relationships xmlns="http://schemas.openxmlformats.org/package/2006/relationships"><Relationship Id="rId3" Type="http://schemas.openxmlformats.org/officeDocument/2006/relationships/hyperlink" Target="mailto:usarmy.jackson.CAC.mbx.usasd-out-processing@army.mil" TargetMode="External"/><Relationship Id="rId2" Type="http://schemas.openxmlformats.org/officeDocument/2006/relationships/hyperlink" Target="https://armyeitaas.sharepoint-mil.us/sites/TR-CIMT-LTB-USASD" TargetMode="External"/><Relationship Id="rId1" Type="http://schemas.openxmlformats.org/officeDocument/2006/relationships/slideLayout" Target="../slideLayouts/slideLayout2.xml"/><Relationship Id="rId4" Type="http://schemas.openxmlformats.org/officeDocument/2006/relationships/hyperlink" Target="https://armypubs.army.mil/default.aspx"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hyperlink" Target="https://my.ippsa.army.mil/"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hyperlink" Target="mailto:usarmy.jackson.CAC.mbx.usasd-out-processing@army.mil" TargetMode="External"/><Relationship Id="rId5" Type="http://schemas.openxmlformats.org/officeDocument/2006/relationships/diagramQuickStyle" Target="../diagrams/quickStyle1.xml"/><Relationship Id="rId10" Type="http://schemas.openxmlformats.org/officeDocument/2006/relationships/hyperlink" Target="https://actnow.army.mil/" TargetMode="External"/><Relationship Id="rId4" Type="http://schemas.openxmlformats.org/officeDocument/2006/relationships/diagramLayout" Target="../diagrams/layout1.xml"/><Relationship Id="rId9" Type="http://schemas.openxmlformats.org/officeDocument/2006/relationships/hyperlink" Target="https://armypubs.army.mil/default.aspx"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s://actnow.army.mil/" TargetMode="External"/><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8" Type="http://schemas.openxmlformats.org/officeDocument/2006/relationships/hyperlink" Target="mailto:usarmy.jackson.CAC.mbx.usasd-da31@army.mil" TargetMode="External"/><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8" Type="http://schemas.openxmlformats.org/officeDocument/2006/relationships/hyperlink" Target="https://actnow.army.mil/" TargetMode="External"/><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193033" y="45396"/>
            <a:ext cx="991869" cy="140335"/>
          </a:xfrm>
          <a:prstGeom prst="rect">
            <a:avLst/>
          </a:prstGeom>
        </p:spPr>
        <p:txBody>
          <a:bodyPr vert="horz" wrap="square" lIns="0" tIns="0" rIns="0" bIns="0" rtlCol="0">
            <a:spAutoFit/>
          </a:bodyPr>
          <a:lstStyle/>
          <a:p>
            <a:pPr>
              <a:lnSpc>
                <a:spcPts val="1090"/>
              </a:lnSpc>
            </a:pPr>
            <a:r>
              <a:rPr sz="1000" b="1" spc="-5">
                <a:solidFill>
                  <a:srgbClr val="00CC00"/>
                </a:solidFill>
                <a:latin typeface="Times New Roman"/>
                <a:cs typeface="Times New Roman"/>
              </a:rPr>
              <a:t>UNC</a:t>
            </a:r>
            <a:r>
              <a:rPr sz="1000" b="1" spc="-10">
                <a:solidFill>
                  <a:srgbClr val="00CC00"/>
                </a:solidFill>
                <a:latin typeface="Times New Roman"/>
                <a:cs typeface="Times New Roman"/>
              </a:rPr>
              <a:t>L</a:t>
            </a:r>
            <a:r>
              <a:rPr sz="1000" b="1" spc="-5">
                <a:solidFill>
                  <a:srgbClr val="00CC00"/>
                </a:solidFill>
                <a:latin typeface="Times New Roman"/>
                <a:cs typeface="Times New Roman"/>
              </a:rPr>
              <a:t>A</a:t>
            </a:r>
            <a:r>
              <a:rPr sz="1000" b="1" spc="-10">
                <a:solidFill>
                  <a:srgbClr val="00CC00"/>
                </a:solidFill>
                <a:latin typeface="Times New Roman"/>
                <a:cs typeface="Times New Roman"/>
              </a:rPr>
              <a:t>SS/</a:t>
            </a:r>
            <a:r>
              <a:rPr sz="1000" b="1" spc="-5">
                <a:solidFill>
                  <a:srgbClr val="00CC00"/>
                </a:solidFill>
                <a:latin typeface="Times New Roman"/>
                <a:cs typeface="Times New Roman"/>
              </a:rPr>
              <a:t>F</a:t>
            </a:r>
            <a:r>
              <a:rPr sz="1000" b="1">
                <a:solidFill>
                  <a:srgbClr val="00CC00"/>
                </a:solidFill>
                <a:latin typeface="Times New Roman"/>
                <a:cs typeface="Times New Roman"/>
              </a:rPr>
              <a:t>O</a:t>
            </a:r>
            <a:r>
              <a:rPr sz="1000" b="1" spc="-5">
                <a:solidFill>
                  <a:srgbClr val="00CC00"/>
                </a:solidFill>
                <a:latin typeface="Times New Roman"/>
                <a:cs typeface="Times New Roman"/>
              </a:rPr>
              <a:t>UO</a:t>
            </a:r>
            <a:endParaRPr sz="1000">
              <a:latin typeface="Times New Roman"/>
              <a:cs typeface="Times New Roman"/>
            </a:endParaRPr>
          </a:p>
        </p:txBody>
      </p:sp>
      <p:sp>
        <p:nvSpPr>
          <p:cNvPr id="3" name="object 3"/>
          <p:cNvSpPr txBox="1"/>
          <p:nvPr/>
        </p:nvSpPr>
        <p:spPr>
          <a:xfrm>
            <a:off x="454151" y="0"/>
            <a:ext cx="4023360" cy="635635"/>
          </a:xfrm>
          <a:prstGeom prst="rect">
            <a:avLst/>
          </a:prstGeom>
          <a:solidFill>
            <a:srgbClr val="000000"/>
          </a:solidFill>
        </p:spPr>
        <p:txBody>
          <a:bodyPr vert="horz" wrap="square" lIns="0" tIns="70485" rIns="0" bIns="0" rtlCol="0">
            <a:spAutoFit/>
          </a:bodyPr>
          <a:lstStyle/>
          <a:p>
            <a:pPr marL="90805">
              <a:lnSpc>
                <a:spcPct val="100000"/>
              </a:lnSpc>
              <a:spcBef>
                <a:spcPts val="555"/>
              </a:spcBef>
            </a:pPr>
            <a:r>
              <a:rPr sz="1700" b="1" spc="-20">
                <a:solidFill>
                  <a:srgbClr val="F6C600"/>
                </a:solidFill>
                <a:latin typeface="Arial"/>
                <a:cs typeface="Arial"/>
              </a:rPr>
              <a:t>AMERICA’S</a:t>
            </a:r>
            <a:r>
              <a:rPr sz="1700" b="1" spc="-30">
                <a:solidFill>
                  <a:srgbClr val="F6C600"/>
                </a:solidFill>
                <a:latin typeface="Arial"/>
                <a:cs typeface="Arial"/>
              </a:rPr>
              <a:t> ARMY:</a:t>
            </a:r>
            <a:endParaRPr sz="1700">
              <a:latin typeface="Arial"/>
              <a:cs typeface="Arial"/>
            </a:endParaRPr>
          </a:p>
          <a:p>
            <a:pPr marL="90805">
              <a:lnSpc>
                <a:spcPct val="100000"/>
              </a:lnSpc>
              <a:spcBef>
                <a:spcPts val="5"/>
              </a:spcBef>
            </a:pPr>
            <a:r>
              <a:rPr sz="1500" b="1" spc="-5">
                <a:solidFill>
                  <a:srgbClr val="959595"/>
                </a:solidFill>
                <a:latin typeface="Arial"/>
                <a:cs typeface="Arial"/>
              </a:rPr>
              <a:t>Globally Responsive, Regionally</a:t>
            </a:r>
            <a:r>
              <a:rPr sz="1500" b="1" spc="-15">
                <a:solidFill>
                  <a:srgbClr val="959595"/>
                </a:solidFill>
                <a:latin typeface="Arial"/>
                <a:cs typeface="Arial"/>
              </a:rPr>
              <a:t> </a:t>
            </a:r>
            <a:r>
              <a:rPr sz="1500" b="1" spc="-5">
                <a:solidFill>
                  <a:srgbClr val="959595"/>
                </a:solidFill>
                <a:latin typeface="Arial"/>
                <a:cs typeface="Arial"/>
              </a:rPr>
              <a:t>Engaged</a:t>
            </a:r>
            <a:endParaRPr sz="1500">
              <a:latin typeface="Arial"/>
              <a:cs typeface="Arial"/>
            </a:endParaRPr>
          </a:p>
        </p:txBody>
      </p:sp>
      <p:sp>
        <p:nvSpPr>
          <p:cNvPr id="4" name="object 4"/>
          <p:cNvSpPr/>
          <p:nvPr/>
        </p:nvSpPr>
        <p:spPr>
          <a:xfrm>
            <a:off x="2133600" y="1371600"/>
            <a:ext cx="5181600" cy="4617719"/>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0" y="958596"/>
            <a:ext cx="9144000" cy="1065275"/>
          </a:xfrm>
          <a:prstGeom prst="rect">
            <a:avLst/>
          </a:prstGeom>
          <a:blipFill>
            <a:blip r:embed="rId4" cstate="print"/>
            <a:stretch>
              <a:fillRect/>
            </a:stretch>
          </a:blipFill>
        </p:spPr>
        <p:txBody>
          <a:bodyPr wrap="square" lIns="0" tIns="0" rIns="0" bIns="0" rtlCol="0"/>
          <a:lstStyle/>
          <a:p>
            <a:endParaRPr/>
          </a:p>
        </p:txBody>
      </p:sp>
      <p:sp>
        <p:nvSpPr>
          <p:cNvPr id="6" name="object 6"/>
          <p:cNvSpPr txBox="1"/>
          <p:nvPr/>
        </p:nvSpPr>
        <p:spPr>
          <a:xfrm>
            <a:off x="203614" y="1086103"/>
            <a:ext cx="8940386" cy="567463"/>
          </a:xfrm>
          <a:prstGeom prst="rect">
            <a:avLst/>
          </a:prstGeom>
        </p:spPr>
        <p:txBody>
          <a:bodyPr vert="horz" wrap="square" lIns="0" tIns="13335" rIns="0" bIns="0" rtlCol="0">
            <a:spAutoFit/>
          </a:bodyPr>
          <a:lstStyle/>
          <a:p>
            <a:pPr marL="12700">
              <a:lnSpc>
                <a:spcPct val="100000"/>
              </a:lnSpc>
              <a:spcBef>
                <a:spcPts val="105"/>
              </a:spcBef>
            </a:pPr>
            <a:r>
              <a:rPr sz="3600" b="1" spc="-5">
                <a:solidFill>
                  <a:srgbClr val="FF0000"/>
                </a:solidFill>
                <a:latin typeface="Arial"/>
                <a:cs typeface="Arial"/>
              </a:rPr>
              <a:t>United States </a:t>
            </a:r>
            <a:r>
              <a:rPr sz="3600" b="1">
                <a:solidFill>
                  <a:srgbClr val="FF0000"/>
                </a:solidFill>
                <a:latin typeface="Arial"/>
                <a:cs typeface="Arial"/>
              </a:rPr>
              <a:t>Army </a:t>
            </a:r>
            <a:r>
              <a:rPr sz="3600" b="1" spc="-5">
                <a:solidFill>
                  <a:srgbClr val="FF0000"/>
                </a:solidFill>
                <a:latin typeface="Arial"/>
                <a:cs typeface="Arial"/>
              </a:rPr>
              <a:t>Student</a:t>
            </a:r>
            <a:r>
              <a:rPr sz="3600" b="1" spc="-45">
                <a:solidFill>
                  <a:srgbClr val="FF0000"/>
                </a:solidFill>
                <a:latin typeface="Arial"/>
                <a:cs typeface="Arial"/>
              </a:rPr>
              <a:t> </a:t>
            </a:r>
            <a:r>
              <a:rPr sz="3600" b="1" spc="-5">
                <a:solidFill>
                  <a:srgbClr val="FF0000"/>
                </a:solidFill>
                <a:latin typeface="Arial"/>
                <a:cs typeface="Arial"/>
              </a:rPr>
              <a:t>Detachment</a:t>
            </a:r>
            <a:endParaRPr sz="3600" b="1">
              <a:solidFill>
                <a:srgbClr val="FF0000"/>
              </a:solidFill>
              <a:latin typeface="Arial"/>
              <a:cs typeface="Arial"/>
            </a:endParaRPr>
          </a:p>
        </p:txBody>
      </p:sp>
      <p:sp>
        <p:nvSpPr>
          <p:cNvPr id="7" name="object 7"/>
          <p:cNvSpPr txBox="1"/>
          <p:nvPr/>
        </p:nvSpPr>
        <p:spPr>
          <a:xfrm>
            <a:off x="2804705" y="5514533"/>
            <a:ext cx="3930552" cy="505267"/>
          </a:xfrm>
          <a:prstGeom prst="rect">
            <a:avLst/>
          </a:prstGeom>
        </p:spPr>
        <p:txBody>
          <a:bodyPr vert="horz" wrap="square" lIns="0" tIns="12700" rIns="0" bIns="0" rtlCol="0" anchor="t">
            <a:spAutoFit/>
          </a:bodyPr>
          <a:lstStyle/>
          <a:p>
            <a:pPr marL="12700" algn="ctr">
              <a:lnSpc>
                <a:spcPct val="100000"/>
              </a:lnSpc>
              <a:spcBef>
                <a:spcPts val="100"/>
              </a:spcBef>
            </a:pPr>
            <a:r>
              <a:rPr lang="en-US" sz="3200" b="1">
                <a:solidFill>
                  <a:schemeClr val="accent1">
                    <a:lumMod val="75000"/>
                  </a:schemeClr>
                </a:solidFill>
                <a:latin typeface="Arial"/>
                <a:cs typeface="Arial"/>
              </a:rPr>
              <a:t>OUT-PROCESSING</a:t>
            </a:r>
            <a:endParaRPr lang="en-US" sz="3200" b="1">
              <a:solidFill>
                <a:schemeClr val="accent1">
                  <a:lumMod val="75000"/>
                </a:schemeClr>
              </a:solidFill>
            </a:endParaRPr>
          </a:p>
        </p:txBody>
      </p:sp>
      <p:sp>
        <p:nvSpPr>
          <p:cNvPr id="9" name="TextBox 8">
            <a:extLst>
              <a:ext uri="{FF2B5EF4-FFF2-40B4-BE49-F238E27FC236}">
                <a16:creationId xmlns:a16="http://schemas.microsoft.com/office/drawing/2014/main" id="{605BA0BE-6477-4477-EF20-C3A9211191FA}"/>
              </a:ext>
            </a:extLst>
          </p:cNvPr>
          <p:cNvSpPr txBox="1"/>
          <p:nvPr/>
        </p:nvSpPr>
        <p:spPr>
          <a:xfrm>
            <a:off x="0" y="6611779"/>
            <a:ext cx="4648200" cy="246221"/>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fld id="{5EC2891A-D8E4-4906-AC0A-378C1AA663F4}" type="datetime1">
              <a:rPr kumimoji="0" lang="en-US" sz="1000" b="0" i="0" u="none" strike="noStrike" kern="1200" cap="none" spc="0" normalizeH="0" baseline="0" noProof="0" smtClean="0">
                <a:ln>
                  <a:noFill/>
                </a:ln>
                <a:solidFill>
                  <a:srgbClr val="000000"/>
                </a:solidFill>
                <a:effectLst/>
                <a:uLnTx/>
                <a:uFillTx/>
                <a:latin typeface="Arial" charset="0"/>
                <a:ea typeface="+mn-ea"/>
                <a:cs typeface="Arial" charset="0"/>
              </a:rPr>
              <a:pPr marL="0" marR="0" lvl="0" indent="0" algn="l" defTabSz="914400" rtl="0" eaLnBrk="1" fontAlgn="base" latinLnBrk="0" hangingPunct="1">
                <a:lnSpc>
                  <a:spcPct val="100000"/>
                </a:lnSpc>
                <a:spcBef>
                  <a:spcPct val="0"/>
                </a:spcBef>
                <a:spcAft>
                  <a:spcPct val="0"/>
                </a:spcAft>
                <a:buClrTx/>
                <a:buSzTx/>
                <a:buFontTx/>
                <a:buNone/>
                <a:tabLst/>
                <a:defRPr/>
              </a:pPr>
              <a:t>5/1/2023</a:t>
            </a:fld>
            <a:endParaRPr lang="en-US" dirty="0"/>
          </a:p>
        </p:txBody>
      </p:sp>
      <p:sp>
        <p:nvSpPr>
          <p:cNvPr id="11" name="Slide Number Placeholder 10">
            <a:extLst>
              <a:ext uri="{FF2B5EF4-FFF2-40B4-BE49-F238E27FC236}">
                <a16:creationId xmlns:a16="http://schemas.microsoft.com/office/drawing/2014/main" id="{800D53E1-E74C-A398-209B-459CF5A1F9EB}"/>
              </a:ext>
            </a:extLst>
          </p:cNvPr>
          <p:cNvSpPr>
            <a:spLocks noGrp="1"/>
          </p:cNvSpPr>
          <p:nvPr>
            <p:ph type="sldNum" sz="quarter" idx="7"/>
          </p:nvPr>
        </p:nvSpPr>
        <p:spPr/>
        <p:txBody>
          <a:bodyPr/>
          <a:lstStyle/>
          <a:p>
            <a:pPr marL="25400">
              <a:lnSpc>
                <a:spcPct val="100000"/>
              </a:lnSpc>
            </a:pPr>
            <a:fld id="{81D60167-4931-47E6-BA6A-407CBD079E47}" type="slidenum">
              <a:rPr lang="en-US" b="0" spc="-5" smtClean="0"/>
              <a:t>1</a:t>
            </a:fld>
            <a:endParaRPr lang="en-US" b="0" spc="-5" dirty="0"/>
          </a:p>
        </p:txBody>
      </p:sp>
    </p:spTree>
    <p:extLst>
      <p:ext uri="{BB962C8B-B14F-4D97-AF65-F5344CB8AC3E}">
        <p14:creationId xmlns:p14="http://schemas.microsoft.com/office/powerpoint/2010/main" val="4243662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lIns="91440" tIns="45720" rIns="91440" bIns="45720" anchor="ctr">
            <a:noAutofit/>
          </a:bodyPr>
          <a:lstStyle/>
          <a:p>
            <a:r>
              <a:rPr lang="en-US" b="1" dirty="0"/>
              <a:t>OCONUS Checklist</a:t>
            </a:r>
          </a:p>
        </p:txBody>
      </p:sp>
      <p:graphicFrame>
        <p:nvGraphicFramePr>
          <p:cNvPr id="7" name="Content Placeholder 6"/>
          <p:cNvGraphicFramePr>
            <a:graphicFrameLocks noGrp="1"/>
          </p:cNvGraphicFramePr>
          <p:nvPr>
            <p:ph idx="1"/>
          </p:nvPr>
        </p:nvGraphicFramePr>
        <p:xfrm>
          <a:off x="457200" y="1066800"/>
          <a:ext cx="8229600" cy="5543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4"/>
          </p:nvPr>
        </p:nvSpPr>
        <p:spPr/>
        <p:txBody>
          <a:bodyPr/>
          <a:lstStyle/>
          <a:p>
            <a:r>
              <a:rPr lang="en-US" dirty="0">
                <a:solidFill>
                  <a:srgbClr val="000000"/>
                </a:solidFill>
              </a:rPr>
              <a:t>39</a:t>
            </a:r>
          </a:p>
        </p:txBody>
      </p:sp>
      <p:sp>
        <p:nvSpPr>
          <p:cNvPr id="9" name="Rectangle 3"/>
          <p:cNvSpPr txBox="1">
            <a:spLocks noChangeArrowheads="1"/>
          </p:cNvSpPr>
          <p:nvPr/>
        </p:nvSpPr>
        <p:spPr>
          <a:xfrm>
            <a:off x="0" y="819150"/>
            <a:ext cx="9144000" cy="5429250"/>
          </a:xfrm>
          <a:prstGeom prst="rect">
            <a:avLst/>
          </a:prstGeom>
        </p:spPr>
        <p:txBody>
          <a:bodyPr lIns="91440" tIns="45720" rIns="91440" bIns="45720" anchor="t">
            <a:norm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pPr>
            <a:endParaRPr lang="en-US" altLang="en-US" sz="2400" u="sng" kern="0" dirty="0"/>
          </a:p>
          <a:p>
            <a:pPr marL="0" indent="0" algn="ctr">
              <a:lnSpc>
                <a:spcPct val="90000"/>
              </a:lnSpc>
              <a:buNone/>
            </a:pPr>
            <a:r>
              <a:rPr lang="en-US" altLang="en-US" sz="2400" u="sng" kern="0" dirty="0"/>
              <a:t>DA Form 5121 </a:t>
            </a:r>
          </a:p>
          <a:p>
            <a:pPr marL="0" indent="0" algn="ctr">
              <a:lnSpc>
                <a:spcPct val="90000"/>
              </a:lnSpc>
              <a:buNone/>
            </a:pPr>
            <a:r>
              <a:rPr lang="en-US" altLang="en-US" sz="2400" kern="0" dirty="0"/>
              <a:t>“ALL OTHERS”/Unaccompanied</a:t>
            </a:r>
            <a:endParaRPr lang="en-US" altLang="en-US" sz="2400" kern="0" dirty="0">
              <a:cs typeface="Arial"/>
            </a:endParaRPr>
          </a:p>
          <a:p>
            <a:pPr marL="0" indent="0">
              <a:lnSpc>
                <a:spcPct val="90000"/>
              </a:lnSpc>
              <a:buNone/>
            </a:pPr>
            <a:endParaRPr lang="en-US" altLang="en-US" sz="1900" kern="0" dirty="0">
              <a:cs typeface="Arial"/>
            </a:endParaRPr>
          </a:p>
          <a:p>
            <a:pPr>
              <a:lnSpc>
                <a:spcPct val="90000"/>
              </a:lnSpc>
              <a:buFont typeface="Wingdings" panose="05000000000000000000" pitchFamily="2" charset="2"/>
              <a:buChar char="q"/>
            </a:pPr>
            <a:r>
              <a:rPr lang="en-US" sz="1800" dirty="0">
                <a:latin typeface="+mn-lt"/>
              </a:rPr>
              <a:t>Soldiers on assignment to dependent-restricted tours are authorized to move Family members to a designated place, unless participating in the HAAP</a:t>
            </a:r>
            <a:endParaRPr lang="en-US" sz="1800" dirty="0">
              <a:latin typeface="+mn-lt"/>
              <a:cs typeface="Arial"/>
            </a:endParaRPr>
          </a:p>
          <a:p>
            <a:pPr>
              <a:lnSpc>
                <a:spcPct val="90000"/>
              </a:lnSpc>
              <a:buFont typeface="Wingdings" panose="05000000000000000000" pitchFamily="2" charset="2"/>
              <a:buChar char="q"/>
            </a:pPr>
            <a:r>
              <a:rPr lang="en-US" sz="1800" dirty="0">
                <a:latin typeface="+mn-lt"/>
              </a:rPr>
              <a:t>Soldiers who elect to serve an unaccompanied tour are authorized to move Family members to a designated place</a:t>
            </a:r>
            <a:r>
              <a:rPr lang="en-US" sz="1800" dirty="0"/>
              <a:t> </a:t>
            </a:r>
            <a:endParaRPr lang="en-US" sz="1800" dirty="0">
              <a:cs typeface="Arial"/>
            </a:endParaRPr>
          </a:p>
          <a:p>
            <a:pPr>
              <a:lnSpc>
                <a:spcPct val="90000"/>
              </a:lnSpc>
              <a:buFont typeface="Wingdings" panose="05000000000000000000" pitchFamily="2" charset="2"/>
              <a:buChar char="q"/>
            </a:pPr>
            <a:r>
              <a:rPr lang="en-US" sz="1800" dirty="0"/>
              <a:t>When completing the DA Form 5121 and electing an “All-Others” tour, you must provide city, state, and zip code, where dependents will be located</a:t>
            </a:r>
            <a:endParaRPr lang="en-US" sz="1800" dirty="0">
              <a:latin typeface="+mn-lt"/>
              <a:cs typeface="Arial"/>
            </a:endParaRPr>
          </a:p>
          <a:p>
            <a:pPr>
              <a:lnSpc>
                <a:spcPct val="90000"/>
              </a:lnSpc>
              <a:buFont typeface="Wingdings" panose="05000000000000000000" pitchFamily="2" charset="2"/>
              <a:buChar char="q"/>
            </a:pPr>
            <a:r>
              <a:rPr lang="en-US" sz="1800" dirty="0"/>
              <a:t>Family members cannot be moved again at government’s expense until subsequent PCS, or if the Soldier serves a consecutive overseas tour</a:t>
            </a:r>
            <a:endParaRPr lang="en-US" sz="1800" dirty="0">
              <a:cs typeface="Arial"/>
            </a:endParaRPr>
          </a:p>
          <a:p>
            <a:pPr>
              <a:lnSpc>
                <a:spcPct val="90000"/>
              </a:lnSpc>
              <a:buFont typeface="Wingdings" panose="05000000000000000000" pitchFamily="2" charset="2"/>
              <a:buChar char="q"/>
            </a:pPr>
            <a:r>
              <a:rPr lang="en-US" sz="1800" dirty="0">
                <a:latin typeface="+mn-lt"/>
              </a:rPr>
              <a:t>The designated place may be:</a:t>
            </a:r>
            <a:endParaRPr lang="en-US" sz="1800" dirty="0">
              <a:latin typeface="+mn-lt"/>
              <a:cs typeface="Arial"/>
            </a:endParaRPr>
          </a:p>
          <a:p>
            <a:pPr lvl="1">
              <a:lnSpc>
                <a:spcPct val="90000"/>
              </a:lnSpc>
              <a:buFont typeface="Wingdings" panose="05000000000000000000" pitchFamily="2" charset="2"/>
              <a:buChar char="q"/>
            </a:pPr>
            <a:r>
              <a:rPr lang="en-US" sz="1400" dirty="0">
                <a:cs typeface="Arial"/>
              </a:rPr>
              <a:t>A</a:t>
            </a:r>
            <a:r>
              <a:rPr lang="en-US" sz="1400" dirty="0">
                <a:latin typeface="+mn-lt"/>
                <a:cs typeface="Arial"/>
              </a:rPr>
              <a:t>ny location in CONUS</a:t>
            </a:r>
          </a:p>
          <a:p>
            <a:pPr lvl="1">
              <a:lnSpc>
                <a:spcPct val="90000"/>
              </a:lnSpc>
              <a:buFont typeface="Wingdings" panose="05000000000000000000" pitchFamily="2" charset="2"/>
              <a:buChar char="q"/>
            </a:pPr>
            <a:r>
              <a:rPr lang="en-US" sz="1400" dirty="0">
                <a:latin typeface="+mn-lt"/>
                <a:cs typeface="Arial"/>
              </a:rPr>
              <a:t>Alaska, Hawaii, Puerto Rico, or US territory/possession (losing installation commander approval)</a:t>
            </a:r>
          </a:p>
          <a:p>
            <a:pPr lvl="1">
              <a:lnSpc>
                <a:spcPct val="90000"/>
              </a:lnSpc>
              <a:buFont typeface="Wingdings" panose="05000000000000000000" pitchFamily="2" charset="2"/>
              <a:buChar char="q"/>
            </a:pPr>
            <a:r>
              <a:rPr lang="en-US" sz="1400" dirty="0">
                <a:latin typeface="+mn-lt"/>
                <a:cs typeface="Arial"/>
              </a:rPr>
              <a:t>The follow-on PDS (dependent-restricted and unaccompanied tours only)</a:t>
            </a:r>
          </a:p>
          <a:p>
            <a:pPr lvl="1">
              <a:lnSpc>
                <a:spcPct val="90000"/>
              </a:lnSpc>
              <a:buFont typeface="Wingdings" panose="05000000000000000000" pitchFamily="2" charset="2"/>
              <a:buChar char="q"/>
            </a:pPr>
            <a:r>
              <a:rPr lang="en-US" sz="1400" dirty="0">
                <a:latin typeface="+mn-lt"/>
                <a:cs typeface="Arial"/>
              </a:rPr>
              <a:t>Any OCONUS location approved by the Secretary of the Army (dependent-restricted tours only)</a:t>
            </a:r>
          </a:p>
          <a:p>
            <a:pPr>
              <a:lnSpc>
                <a:spcPct val="90000"/>
              </a:lnSpc>
              <a:buFont typeface="Wingdings" panose="05000000000000000000" pitchFamily="2" charset="2"/>
              <a:buChar char="q"/>
            </a:pPr>
            <a:endParaRPr lang="en-US" altLang="en-US" sz="1900" kern="0" dirty="0">
              <a:cs typeface="Arial"/>
            </a:endParaRPr>
          </a:p>
        </p:txBody>
      </p:sp>
      <p:sp>
        <p:nvSpPr>
          <p:cNvPr id="2" name="Date Placeholder 2">
            <a:extLst>
              <a:ext uri="{FF2B5EF4-FFF2-40B4-BE49-F238E27FC236}">
                <a16:creationId xmlns:a16="http://schemas.microsoft.com/office/drawing/2014/main" id="{C1F1CDC2-8690-87AF-55FC-A3E32501FCE8}"/>
              </a:ext>
            </a:extLst>
          </p:cNvPr>
          <p:cNvSpPr>
            <a:spLocks noGrp="1"/>
          </p:cNvSpPr>
          <p:nvPr>
            <p:ph type="dt" sz="half" idx="2"/>
          </p:nvPr>
        </p:nvSpPr>
        <p:spPr>
          <a:xfrm>
            <a:off x="0" y="6610350"/>
            <a:ext cx="2133600" cy="247650"/>
          </a:xfrm>
        </p:spPr>
        <p:txBody>
          <a:bodyPr/>
          <a:lstStyle/>
          <a:p>
            <a:pPr>
              <a:defRPr/>
            </a:pPr>
            <a:fld id="{5EC2891A-D8E4-4906-AC0A-378C1AA663F4}" type="datetime1">
              <a:rPr lang="en-US" smtClean="0"/>
              <a:t>5/1/2023</a:t>
            </a:fld>
            <a:endParaRPr lang="en-US"/>
          </a:p>
        </p:txBody>
      </p:sp>
    </p:spTree>
    <p:extLst>
      <p:ext uri="{BB962C8B-B14F-4D97-AF65-F5344CB8AC3E}">
        <p14:creationId xmlns:p14="http://schemas.microsoft.com/office/powerpoint/2010/main" val="16083839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lIns="91440" tIns="45720" rIns="91440" bIns="45720" anchor="ctr">
            <a:noAutofit/>
          </a:bodyPr>
          <a:lstStyle/>
          <a:p>
            <a:r>
              <a:rPr lang="en-US" b="1" dirty="0"/>
              <a:t>OCONUS Checklist</a:t>
            </a:r>
          </a:p>
        </p:txBody>
      </p:sp>
      <p:graphicFrame>
        <p:nvGraphicFramePr>
          <p:cNvPr id="7" name="Content Placeholder 6"/>
          <p:cNvGraphicFramePr>
            <a:graphicFrameLocks noGrp="1"/>
          </p:cNvGraphicFramePr>
          <p:nvPr>
            <p:ph idx="1"/>
          </p:nvPr>
        </p:nvGraphicFramePr>
        <p:xfrm>
          <a:off x="457200" y="1066800"/>
          <a:ext cx="8229600" cy="5543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4"/>
          </p:nvPr>
        </p:nvSpPr>
        <p:spPr/>
        <p:txBody>
          <a:bodyPr/>
          <a:lstStyle/>
          <a:p>
            <a:r>
              <a:rPr lang="en-US" dirty="0">
                <a:solidFill>
                  <a:srgbClr val="000000"/>
                </a:solidFill>
              </a:rPr>
              <a:t>40</a:t>
            </a:r>
          </a:p>
        </p:txBody>
      </p:sp>
      <p:sp>
        <p:nvSpPr>
          <p:cNvPr id="9" name="Rectangle 3"/>
          <p:cNvSpPr txBox="1">
            <a:spLocks noChangeArrowheads="1"/>
          </p:cNvSpPr>
          <p:nvPr/>
        </p:nvSpPr>
        <p:spPr>
          <a:xfrm>
            <a:off x="0" y="819150"/>
            <a:ext cx="9144000" cy="5429250"/>
          </a:xfrm>
          <a:prstGeom prst="rect">
            <a:avLst/>
          </a:prstGeom>
        </p:spPr>
        <p:txBody>
          <a:bodyPr lIns="91440" tIns="45720" rIns="91440" bIns="45720" anchor="t">
            <a:normAutofit fontScale="85000" lnSpcReduction="10000"/>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pPr>
            <a:endParaRPr lang="en-US" altLang="en-US" sz="2400" u="sng" kern="0" dirty="0"/>
          </a:p>
          <a:p>
            <a:pPr marL="0" indent="0" algn="ctr">
              <a:lnSpc>
                <a:spcPct val="90000"/>
              </a:lnSpc>
              <a:buNone/>
            </a:pPr>
            <a:r>
              <a:rPr lang="en-US" altLang="en-US" sz="2600" u="sng" kern="0" dirty="0"/>
              <a:t>DA Form 5121</a:t>
            </a:r>
            <a:r>
              <a:rPr lang="en-US" altLang="en-US" sz="2600" kern="0" dirty="0"/>
              <a:t> </a:t>
            </a:r>
          </a:p>
          <a:p>
            <a:pPr marL="0" indent="0" algn="ctr">
              <a:lnSpc>
                <a:spcPct val="90000"/>
              </a:lnSpc>
              <a:buNone/>
            </a:pPr>
            <a:r>
              <a:rPr lang="en-US" altLang="en-US" sz="2600" kern="0" dirty="0"/>
              <a:t>Accompanied</a:t>
            </a:r>
            <a:endParaRPr lang="en-US" altLang="en-US" sz="2600" kern="0" dirty="0">
              <a:cs typeface="Arial"/>
            </a:endParaRPr>
          </a:p>
          <a:p>
            <a:pPr marL="0" indent="0">
              <a:lnSpc>
                <a:spcPct val="90000"/>
              </a:lnSpc>
              <a:buNone/>
            </a:pPr>
            <a:endParaRPr lang="en-US" altLang="en-US" sz="1900" kern="0" dirty="0">
              <a:cs typeface="Arial"/>
            </a:endParaRPr>
          </a:p>
          <a:p>
            <a:pPr>
              <a:lnSpc>
                <a:spcPct val="90000"/>
              </a:lnSpc>
              <a:buFont typeface="Wingdings" panose="05000000000000000000" pitchFamily="2" charset="2"/>
              <a:buChar char="q"/>
            </a:pPr>
            <a:r>
              <a:rPr lang="en-US" sz="1800" dirty="0">
                <a:latin typeface="+mn-lt"/>
              </a:rPr>
              <a:t>Soldiers who desire </a:t>
            </a:r>
            <a:r>
              <a:rPr lang="en-US" sz="1800" dirty="0"/>
              <a:t>accompanied Family members </a:t>
            </a:r>
            <a:r>
              <a:rPr lang="en-US" sz="1800" dirty="0">
                <a:latin typeface="+mn-lt"/>
              </a:rPr>
              <a:t>to</a:t>
            </a:r>
            <a:r>
              <a:rPr lang="en-US" sz="1800" dirty="0"/>
              <a:t> </a:t>
            </a:r>
            <a:r>
              <a:rPr lang="en-US" sz="1800" dirty="0">
                <a:latin typeface="+mn-lt"/>
              </a:rPr>
              <a:t>overseas duty station (not a dependent-restricted tour) must apply for Command Sponsorship/Family </a:t>
            </a:r>
            <a:r>
              <a:rPr lang="en-US" sz="1800" dirty="0"/>
              <a:t>Travel as</a:t>
            </a:r>
            <a:r>
              <a:rPr lang="en-US" sz="1800" dirty="0">
                <a:latin typeface="+mn-lt"/>
              </a:rPr>
              <a:t> soon as possible. The gaining command is the only command </a:t>
            </a:r>
            <a:r>
              <a:rPr lang="en-US" sz="1800" dirty="0"/>
              <a:t>s</a:t>
            </a:r>
            <a:r>
              <a:rPr lang="en-US" sz="1800" dirty="0">
                <a:latin typeface="+mn-lt"/>
              </a:rPr>
              <a:t>ponsorship approving authority</a:t>
            </a:r>
            <a:endParaRPr lang="en-US" sz="1800" dirty="0">
              <a:latin typeface="+mn-lt"/>
              <a:cs typeface="Arial"/>
            </a:endParaRPr>
          </a:p>
          <a:p>
            <a:pPr>
              <a:lnSpc>
                <a:spcPct val="90000"/>
              </a:lnSpc>
              <a:buFont typeface="Wingdings" panose="05000000000000000000" pitchFamily="2" charset="2"/>
              <a:buChar char="q"/>
            </a:pPr>
            <a:r>
              <a:rPr lang="en-US" sz="1800" dirty="0">
                <a:latin typeface="+mn-lt"/>
              </a:rPr>
              <a:t>The Family travel authorization must be included on Soldiers’ PCS orders, with Family members listed by name</a:t>
            </a:r>
            <a:endParaRPr lang="en-US" sz="1800" dirty="0">
              <a:latin typeface="+mn-lt"/>
              <a:cs typeface="Arial"/>
            </a:endParaRPr>
          </a:p>
          <a:p>
            <a:pPr>
              <a:lnSpc>
                <a:spcPct val="90000"/>
              </a:lnSpc>
              <a:buFont typeface="Wingdings" panose="05000000000000000000" pitchFamily="2" charset="2"/>
              <a:buChar char="q"/>
            </a:pPr>
            <a:r>
              <a:rPr lang="en-US" sz="1800" dirty="0">
                <a:latin typeface="+mn-lt"/>
              </a:rPr>
              <a:t>Command sponsorship will not be granted to a Family member who is a registered sex offender</a:t>
            </a:r>
            <a:endParaRPr lang="en-US" sz="1800" dirty="0">
              <a:latin typeface="+mn-lt"/>
              <a:cs typeface="Arial"/>
            </a:endParaRPr>
          </a:p>
          <a:p>
            <a:pPr>
              <a:lnSpc>
                <a:spcPct val="90000"/>
              </a:lnSpc>
              <a:buFont typeface="Wingdings" panose="05000000000000000000" pitchFamily="2" charset="2"/>
              <a:buChar char="q"/>
            </a:pPr>
            <a:r>
              <a:rPr lang="en-US" sz="1800" b="0" dirty="0">
                <a:latin typeface="+mn-lt"/>
              </a:rPr>
              <a:t>Requests for Family travel must include:</a:t>
            </a:r>
            <a:endParaRPr lang="en-US" sz="1800" b="0" dirty="0">
              <a:latin typeface="+mn-lt"/>
              <a:cs typeface="Arial"/>
            </a:endParaRPr>
          </a:p>
          <a:p>
            <a:pPr lvl="1">
              <a:lnSpc>
                <a:spcPct val="90000"/>
              </a:lnSpc>
              <a:buFont typeface="Wingdings" panose="05000000000000000000" pitchFamily="2" charset="2"/>
              <a:buChar char="q"/>
            </a:pPr>
            <a:r>
              <a:rPr lang="en-US" sz="1600" dirty="0">
                <a:latin typeface="+mn-lt"/>
                <a:cs typeface="Arial"/>
              </a:rPr>
              <a:t>DA Form 5121 (Overseas Tour Election Statement) electing to serve with dependents</a:t>
            </a:r>
          </a:p>
          <a:p>
            <a:pPr lvl="1">
              <a:lnSpc>
                <a:spcPct val="90000"/>
              </a:lnSpc>
              <a:buFont typeface="Wingdings" panose="05000000000000000000" pitchFamily="2" charset="2"/>
              <a:buChar char="q"/>
            </a:pPr>
            <a:r>
              <a:rPr lang="en-US" sz="1600" dirty="0">
                <a:latin typeface="+mn-lt"/>
                <a:cs typeface="Arial"/>
              </a:rPr>
              <a:t>DA Form 4787 (Reassignment Processing) listing all authorized dependents who will accompany the Soldier</a:t>
            </a:r>
          </a:p>
          <a:p>
            <a:pPr lvl="1">
              <a:lnSpc>
                <a:spcPct val="90000"/>
              </a:lnSpc>
              <a:buFont typeface="Wingdings" panose="05000000000000000000" pitchFamily="2" charset="2"/>
              <a:buChar char="q"/>
            </a:pPr>
            <a:r>
              <a:rPr lang="en-US" sz="1600" dirty="0">
                <a:latin typeface="+mn-lt"/>
                <a:cs typeface="Arial"/>
              </a:rPr>
              <a:t>DA Form 5888 (Family Member Deployment Screening Sheet): All Family members must be screened at an EFMP clinic</a:t>
            </a:r>
            <a:r>
              <a:rPr lang="en-US" sz="1600" dirty="0">
                <a:cs typeface="Arial"/>
              </a:rPr>
              <a:t> </a:t>
            </a:r>
          </a:p>
          <a:p>
            <a:pPr lvl="1">
              <a:lnSpc>
                <a:spcPct val="90000"/>
              </a:lnSpc>
              <a:buFont typeface="Wingdings" panose="05000000000000000000" pitchFamily="2" charset="2"/>
              <a:buChar char="q"/>
            </a:pPr>
            <a:r>
              <a:rPr lang="en-US" sz="1600" dirty="0">
                <a:latin typeface="+mn-lt"/>
                <a:cs typeface="Arial"/>
              </a:rPr>
              <a:t>DD Form 2792 (Family Member Medical Summary) and or DD Form 2792-1 </a:t>
            </a:r>
            <a:r>
              <a:rPr lang="en-US" sz="1600" dirty="0">
                <a:cs typeface="Arial"/>
              </a:rPr>
              <a:t>(Special Education/Early Intervention Summary), if applicable</a:t>
            </a:r>
            <a:endParaRPr lang="en-US" sz="1800" b="0" dirty="0">
              <a:latin typeface="+mn-lt"/>
              <a:cs typeface="Arial"/>
            </a:endParaRPr>
          </a:p>
          <a:p>
            <a:pPr>
              <a:lnSpc>
                <a:spcPct val="90000"/>
              </a:lnSpc>
              <a:buFont typeface="Wingdings" panose="05000000000000000000" pitchFamily="2" charset="2"/>
              <a:buChar char="q"/>
            </a:pPr>
            <a:r>
              <a:rPr lang="en-US" sz="1800" b="0" dirty="0">
                <a:latin typeface="+mn-lt"/>
              </a:rPr>
              <a:t>Once all documents have been received by </a:t>
            </a:r>
            <a:r>
              <a:rPr lang="en-US" sz="1800" dirty="0"/>
              <a:t>the </a:t>
            </a:r>
            <a:r>
              <a:rPr lang="en-US" sz="1800" b="0" dirty="0">
                <a:latin typeface="+mn-lt"/>
              </a:rPr>
              <a:t>Out-Processing Team, they will forward the request to the gaining command. The gaining command may take up to 30 days to process the request</a:t>
            </a:r>
            <a:r>
              <a:rPr lang="en-US" sz="1800" dirty="0"/>
              <a:t> </a:t>
            </a:r>
            <a:endParaRPr lang="en-US" sz="1800" b="0" dirty="0">
              <a:latin typeface="+mn-lt"/>
              <a:cs typeface="Arial"/>
            </a:endParaRPr>
          </a:p>
          <a:p>
            <a:pPr>
              <a:lnSpc>
                <a:spcPct val="100000"/>
              </a:lnSpc>
              <a:spcBef>
                <a:spcPts val="600"/>
              </a:spcBef>
              <a:buFont typeface="Wingdings" panose="05000000000000000000" pitchFamily="2" charset="2"/>
              <a:buChar char="q"/>
            </a:pPr>
            <a:r>
              <a:rPr lang="en-US" sz="1800" b="0" dirty="0">
                <a:latin typeface="+mn-lt"/>
              </a:rPr>
              <a:t>Once command </a:t>
            </a:r>
            <a:r>
              <a:rPr lang="en-US" sz="1800" dirty="0"/>
              <a:t>s</a:t>
            </a:r>
            <a:r>
              <a:rPr lang="en-US" sz="1800" b="0" dirty="0">
                <a:latin typeface="+mn-lt"/>
              </a:rPr>
              <a:t>ponsorship is approved by the OCONUS command, the Family member(s) can submit passport/visa application(s). It can take 4-6 weeks to complete this process and receive the passports/</a:t>
            </a:r>
            <a:r>
              <a:rPr lang="en-US" sz="1800" dirty="0"/>
              <a:t>v</a:t>
            </a:r>
            <a:r>
              <a:rPr lang="en-US" sz="1800" b="0" dirty="0">
                <a:latin typeface="+mn-lt"/>
              </a:rPr>
              <a:t>isa</a:t>
            </a:r>
            <a:endParaRPr lang="en-US" sz="1600" dirty="0">
              <a:latin typeface="+mn-lt"/>
              <a:ea typeface="Calibri" panose="020F0502020204030204" pitchFamily="34" charset="0"/>
              <a:cs typeface="Times New Roman" panose="02020603050405020304" pitchFamily="18" charset="0"/>
            </a:endParaRPr>
          </a:p>
          <a:p>
            <a:pPr>
              <a:lnSpc>
                <a:spcPct val="90000"/>
              </a:lnSpc>
              <a:buFont typeface="Wingdings" panose="05000000000000000000" pitchFamily="2" charset="2"/>
              <a:buChar char="q"/>
            </a:pPr>
            <a:endParaRPr lang="en-US" sz="1800" dirty="0">
              <a:latin typeface="+mn-lt"/>
            </a:endParaRPr>
          </a:p>
          <a:p>
            <a:pPr>
              <a:lnSpc>
                <a:spcPct val="90000"/>
              </a:lnSpc>
              <a:buFont typeface="Wingdings" panose="05000000000000000000" pitchFamily="2" charset="2"/>
              <a:buChar char="q"/>
            </a:pPr>
            <a:endParaRPr lang="en-US" altLang="en-US" sz="1900" kern="0" dirty="0">
              <a:cs typeface="Arial"/>
            </a:endParaRPr>
          </a:p>
        </p:txBody>
      </p:sp>
      <p:sp>
        <p:nvSpPr>
          <p:cNvPr id="2" name="Date Placeholder 2">
            <a:extLst>
              <a:ext uri="{FF2B5EF4-FFF2-40B4-BE49-F238E27FC236}">
                <a16:creationId xmlns:a16="http://schemas.microsoft.com/office/drawing/2014/main" id="{AD61E105-C9C5-009C-FABF-EDCE95F806F5}"/>
              </a:ext>
            </a:extLst>
          </p:cNvPr>
          <p:cNvSpPr>
            <a:spLocks noGrp="1"/>
          </p:cNvSpPr>
          <p:nvPr>
            <p:ph type="dt" sz="half" idx="2"/>
          </p:nvPr>
        </p:nvSpPr>
        <p:spPr>
          <a:xfrm>
            <a:off x="0" y="6610350"/>
            <a:ext cx="2133600" cy="247650"/>
          </a:xfrm>
        </p:spPr>
        <p:txBody>
          <a:bodyPr/>
          <a:lstStyle/>
          <a:p>
            <a:pPr>
              <a:defRPr/>
            </a:pPr>
            <a:fld id="{5EC2891A-D8E4-4906-AC0A-378C1AA663F4}" type="datetime1">
              <a:rPr lang="en-US" smtClean="0"/>
              <a:t>5/1/2023</a:t>
            </a:fld>
            <a:endParaRPr lang="en-US"/>
          </a:p>
        </p:txBody>
      </p:sp>
    </p:spTree>
    <p:extLst>
      <p:ext uri="{BB962C8B-B14F-4D97-AF65-F5344CB8AC3E}">
        <p14:creationId xmlns:p14="http://schemas.microsoft.com/office/powerpoint/2010/main" val="3376647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lIns="91440" tIns="45720" rIns="91440" bIns="45720" anchor="ctr">
            <a:noAutofit/>
          </a:bodyPr>
          <a:lstStyle/>
          <a:p>
            <a:r>
              <a:rPr lang="en-US" b="1" dirty="0"/>
              <a:t>OCONUS Checklist</a:t>
            </a:r>
          </a:p>
        </p:txBody>
      </p:sp>
      <p:graphicFrame>
        <p:nvGraphicFramePr>
          <p:cNvPr id="7" name="Content Placeholder 6"/>
          <p:cNvGraphicFramePr>
            <a:graphicFrameLocks noGrp="1"/>
          </p:cNvGraphicFramePr>
          <p:nvPr>
            <p:ph idx="1"/>
          </p:nvPr>
        </p:nvGraphicFramePr>
        <p:xfrm>
          <a:off x="457200" y="1066800"/>
          <a:ext cx="8229600" cy="5543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4"/>
          </p:nvPr>
        </p:nvSpPr>
        <p:spPr/>
        <p:txBody>
          <a:bodyPr/>
          <a:lstStyle/>
          <a:p>
            <a:r>
              <a:rPr lang="en-US" dirty="0">
                <a:solidFill>
                  <a:srgbClr val="000000"/>
                </a:solidFill>
              </a:rPr>
              <a:t>41</a:t>
            </a:r>
          </a:p>
        </p:txBody>
      </p:sp>
      <p:sp>
        <p:nvSpPr>
          <p:cNvPr id="9" name="Rectangle 3"/>
          <p:cNvSpPr txBox="1">
            <a:spLocks noChangeArrowheads="1"/>
          </p:cNvSpPr>
          <p:nvPr/>
        </p:nvSpPr>
        <p:spPr>
          <a:xfrm>
            <a:off x="0" y="1143000"/>
            <a:ext cx="9144000" cy="5105400"/>
          </a:xfrm>
          <a:prstGeom prst="rect">
            <a:avLst/>
          </a:prstGeom>
        </p:spPr>
        <p:txBody>
          <a:bodyPr lIns="91440" tIns="45720" rIns="91440" bIns="45720" anchor="t">
            <a:norm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pPr>
            <a:r>
              <a:rPr lang="en-US" altLang="en-US" sz="2400" u="sng" kern="0" dirty="0"/>
              <a:t>DA Form 4036</a:t>
            </a:r>
            <a:r>
              <a:rPr lang="en-US" altLang="en-US" sz="2400" kern="0" dirty="0"/>
              <a:t> </a:t>
            </a:r>
          </a:p>
          <a:p>
            <a:pPr marL="0" indent="0" algn="ctr">
              <a:lnSpc>
                <a:spcPct val="90000"/>
              </a:lnSpc>
              <a:buNone/>
            </a:pPr>
            <a:r>
              <a:rPr lang="en-US" altLang="en-US" sz="2400" kern="0" dirty="0">
                <a:cs typeface="Arial"/>
              </a:rPr>
              <a:t>Medical and Dental Preparation for Overseas Movement </a:t>
            </a:r>
            <a:endParaRPr lang="en-US" altLang="en-US" sz="2400" u="sng" kern="0" dirty="0">
              <a:cs typeface="Arial"/>
            </a:endParaRPr>
          </a:p>
          <a:p>
            <a:pPr marL="0" indent="0">
              <a:lnSpc>
                <a:spcPct val="90000"/>
              </a:lnSpc>
              <a:buNone/>
            </a:pPr>
            <a:endParaRPr lang="en-US" altLang="en-US" sz="1800" kern="0" dirty="0">
              <a:cs typeface="Arial"/>
            </a:endParaRPr>
          </a:p>
          <a:p>
            <a:pPr>
              <a:lnSpc>
                <a:spcPct val="90000"/>
              </a:lnSpc>
              <a:buFont typeface="Wingdings" panose="05000000000000000000" pitchFamily="2" charset="2"/>
              <a:buChar char="q"/>
            </a:pPr>
            <a:endParaRPr lang="en-US" altLang="en-US" sz="1800" kern="0" dirty="0">
              <a:cs typeface="Arial"/>
            </a:endParaRPr>
          </a:p>
          <a:p>
            <a:pPr>
              <a:lnSpc>
                <a:spcPct val="90000"/>
              </a:lnSpc>
              <a:buFont typeface="Wingdings" panose="05000000000000000000" pitchFamily="2" charset="2"/>
              <a:buChar char="q"/>
            </a:pPr>
            <a:r>
              <a:rPr lang="en-US" altLang="en-US" sz="1800" kern="0" dirty="0">
                <a:cs typeface="Arial"/>
              </a:rPr>
              <a:t>All Soldiers on a OCONUS assignment must get this form completed. All Soldiers must have a current HIV test on file</a:t>
            </a:r>
          </a:p>
          <a:p>
            <a:pPr>
              <a:lnSpc>
                <a:spcPct val="90000"/>
              </a:lnSpc>
              <a:buFont typeface="Wingdings" panose="05000000000000000000" pitchFamily="2" charset="2"/>
              <a:buChar char="q"/>
            </a:pPr>
            <a:endParaRPr lang="en-US" sz="1800" dirty="0">
              <a:latin typeface="+mn-lt"/>
              <a:ea typeface="Calibri" panose="020F0502020204030204" pitchFamily="34" charset="0"/>
              <a:cs typeface="Times New Roman" panose="02020603050405020304" pitchFamily="18" charset="0"/>
            </a:endParaRPr>
          </a:p>
          <a:p>
            <a:pPr>
              <a:lnSpc>
                <a:spcPct val="90000"/>
              </a:lnSpc>
              <a:buFont typeface="Wingdings" panose="05000000000000000000" pitchFamily="2" charset="2"/>
              <a:buChar char="q"/>
            </a:pPr>
            <a:r>
              <a:rPr lang="en-US" sz="1800" dirty="0">
                <a:latin typeface="+mn-lt"/>
                <a:ea typeface="Calibri" panose="020F0502020204030204" pitchFamily="34" charset="0"/>
                <a:cs typeface="Times New Roman" panose="02020603050405020304" pitchFamily="18" charset="0"/>
              </a:rPr>
              <a:t>Date, time, and location of test will be annotated on DA Form 4036</a:t>
            </a:r>
          </a:p>
          <a:p>
            <a:pPr>
              <a:lnSpc>
                <a:spcPct val="90000"/>
              </a:lnSpc>
              <a:buFont typeface="Wingdings" panose="05000000000000000000" pitchFamily="2" charset="2"/>
              <a:buChar char="q"/>
            </a:pPr>
            <a:endParaRPr lang="en-US" altLang="en-US" sz="1800" kern="0" dirty="0">
              <a:cs typeface="Arial"/>
            </a:endParaRPr>
          </a:p>
          <a:p>
            <a:pPr>
              <a:lnSpc>
                <a:spcPct val="90000"/>
              </a:lnSpc>
              <a:buFont typeface="Wingdings" panose="05000000000000000000" pitchFamily="2" charset="2"/>
              <a:buChar char="q"/>
            </a:pPr>
            <a:r>
              <a:rPr lang="en-US" altLang="en-US" sz="1800" kern="0" dirty="0">
                <a:cs typeface="Arial"/>
              </a:rPr>
              <a:t>This cannot be completed more than six (6) months prior to your report date</a:t>
            </a:r>
          </a:p>
          <a:p>
            <a:pPr marL="0" indent="0">
              <a:lnSpc>
                <a:spcPct val="90000"/>
              </a:lnSpc>
              <a:buNone/>
            </a:pPr>
            <a:endParaRPr lang="en-US" altLang="en-US" sz="1800" kern="0" dirty="0">
              <a:cs typeface="Arial"/>
            </a:endParaRPr>
          </a:p>
        </p:txBody>
      </p:sp>
      <p:sp>
        <p:nvSpPr>
          <p:cNvPr id="2" name="Date Placeholder 2">
            <a:extLst>
              <a:ext uri="{FF2B5EF4-FFF2-40B4-BE49-F238E27FC236}">
                <a16:creationId xmlns:a16="http://schemas.microsoft.com/office/drawing/2014/main" id="{0821B714-79AD-3654-6395-FD64E181BFDE}"/>
              </a:ext>
            </a:extLst>
          </p:cNvPr>
          <p:cNvSpPr>
            <a:spLocks noGrp="1"/>
          </p:cNvSpPr>
          <p:nvPr>
            <p:ph type="dt" sz="half" idx="2"/>
          </p:nvPr>
        </p:nvSpPr>
        <p:spPr>
          <a:xfrm>
            <a:off x="0" y="6610350"/>
            <a:ext cx="2133600" cy="247650"/>
          </a:xfrm>
        </p:spPr>
        <p:txBody>
          <a:bodyPr/>
          <a:lstStyle/>
          <a:p>
            <a:pPr>
              <a:defRPr/>
            </a:pPr>
            <a:fld id="{5EC2891A-D8E4-4906-AC0A-378C1AA663F4}" type="datetime1">
              <a:rPr lang="en-US" smtClean="0"/>
              <a:t>5/1/2023</a:t>
            </a:fld>
            <a:endParaRPr lang="en-US"/>
          </a:p>
        </p:txBody>
      </p:sp>
    </p:spTree>
    <p:extLst>
      <p:ext uri="{BB962C8B-B14F-4D97-AF65-F5344CB8AC3E}">
        <p14:creationId xmlns:p14="http://schemas.microsoft.com/office/powerpoint/2010/main" val="16810579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lIns="91440" tIns="45720" rIns="91440" bIns="45720" anchor="ctr">
            <a:noAutofit/>
          </a:bodyPr>
          <a:lstStyle/>
          <a:p>
            <a:r>
              <a:rPr lang="en-US" b="1" dirty="0"/>
              <a:t>OCONUS Checklist</a:t>
            </a:r>
          </a:p>
        </p:txBody>
      </p:sp>
      <p:graphicFrame>
        <p:nvGraphicFramePr>
          <p:cNvPr id="7" name="Content Placeholder 6"/>
          <p:cNvGraphicFramePr>
            <a:graphicFrameLocks noGrp="1"/>
          </p:cNvGraphicFramePr>
          <p:nvPr>
            <p:ph idx="1"/>
          </p:nvPr>
        </p:nvGraphicFramePr>
        <p:xfrm>
          <a:off x="457200" y="1066800"/>
          <a:ext cx="8229600" cy="5543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4"/>
          </p:nvPr>
        </p:nvSpPr>
        <p:spPr/>
        <p:txBody>
          <a:bodyPr/>
          <a:lstStyle/>
          <a:p>
            <a:r>
              <a:rPr lang="en-US" dirty="0">
                <a:solidFill>
                  <a:srgbClr val="000000"/>
                </a:solidFill>
              </a:rPr>
              <a:t>42</a:t>
            </a:r>
          </a:p>
        </p:txBody>
      </p:sp>
      <p:sp>
        <p:nvSpPr>
          <p:cNvPr id="9" name="Rectangle 3"/>
          <p:cNvSpPr txBox="1">
            <a:spLocks noChangeArrowheads="1"/>
          </p:cNvSpPr>
          <p:nvPr/>
        </p:nvSpPr>
        <p:spPr>
          <a:xfrm>
            <a:off x="0" y="1143000"/>
            <a:ext cx="9144000" cy="5105400"/>
          </a:xfrm>
          <a:prstGeom prst="rect">
            <a:avLst/>
          </a:prstGeom>
        </p:spPr>
        <p:txBody>
          <a:bodyPr lIns="91440" tIns="45720" rIns="91440" bIns="45720" anchor="t">
            <a:norm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pPr>
            <a:r>
              <a:rPr lang="en-US" altLang="en-US" sz="2400" u="sng" kern="0" dirty="0"/>
              <a:t>DA Form 4787</a:t>
            </a:r>
            <a:r>
              <a:rPr lang="en-US" altLang="en-US" sz="2400" kern="0" dirty="0"/>
              <a:t> </a:t>
            </a:r>
          </a:p>
          <a:p>
            <a:pPr marL="0" indent="0" algn="ctr">
              <a:lnSpc>
                <a:spcPct val="90000"/>
              </a:lnSpc>
              <a:buNone/>
            </a:pPr>
            <a:r>
              <a:rPr lang="en-US" altLang="en-US" sz="2400" kern="0" dirty="0">
                <a:cs typeface="Arial"/>
              </a:rPr>
              <a:t>Reassignment Processing </a:t>
            </a:r>
            <a:endParaRPr lang="en-US" altLang="en-US" sz="2400" u="sng" kern="0" dirty="0">
              <a:cs typeface="Arial"/>
            </a:endParaRPr>
          </a:p>
          <a:p>
            <a:pPr marL="0" indent="0">
              <a:lnSpc>
                <a:spcPct val="90000"/>
              </a:lnSpc>
              <a:buNone/>
            </a:pPr>
            <a:endParaRPr lang="en-US" altLang="en-US" sz="1900" kern="0" dirty="0">
              <a:cs typeface="Arial"/>
            </a:endParaRPr>
          </a:p>
          <a:p>
            <a:pPr>
              <a:lnSpc>
                <a:spcPct val="90000"/>
              </a:lnSpc>
              <a:buFont typeface="Wingdings" panose="05000000000000000000" pitchFamily="2" charset="2"/>
              <a:buChar char="q"/>
            </a:pPr>
            <a:endParaRPr lang="en-US" altLang="en-US" sz="1900" kern="0" dirty="0">
              <a:cs typeface="Arial"/>
            </a:endParaRPr>
          </a:p>
          <a:p>
            <a:pPr>
              <a:lnSpc>
                <a:spcPct val="90000"/>
              </a:lnSpc>
              <a:buFont typeface="Wingdings" panose="05000000000000000000" pitchFamily="2" charset="2"/>
              <a:buChar char="q"/>
            </a:pPr>
            <a:r>
              <a:rPr lang="en-US" altLang="en-US" sz="1900" kern="0" dirty="0">
                <a:cs typeface="Arial"/>
              </a:rPr>
              <a:t> List all authorized dependents who will accompany the Soldier</a:t>
            </a:r>
          </a:p>
          <a:p>
            <a:pPr>
              <a:lnSpc>
                <a:spcPct val="90000"/>
              </a:lnSpc>
              <a:buFont typeface="Wingdings" panose="05000000000000000000" pitchFamily="2" charset="2"/>
              <a:buChar char="q"/>
            </a:pPr>
            <a:endParaRPr lang="en-US" sz="2000" dirty="0">
              <a:latin typeface="+mn-lt"/>
              <a:ea typeface="Calibri" panose="020F0502020204030204" pitchFamily="34" charset="0"/>
              <a:cs typeface="Times New Roman" panose="02020603050405020304" pitchFamily="18" charset="0"/>
            </a:endParaRPr>
          </a:p>
          <a:p>
            <a:pPr>
              <a:lnSpc>
                <a:spcPct val="90000"/>
              </a:lnSpc>
              <a:buFont typeface="Wingdings" panose="05000000000000000000" pitchFamily="2" charset="2"/>
              <a:buChar char="q"/>
            </a:pPr>
            <a:r>
              <a:rPr lang="en-US" sz="2000" dirty="0">
                <a:latin typeface="+mn-lt"/>
                <a:ea typeface="Calibri" panose="020F0502020204030204" pitchFamily="34" charset="0"/>
                <a:cs typeface="Times New Roman" panose="02020603050405020304" pitchFamily="18" charset="0"/>
              </a:rPr>
              <a:t>Soldier is required to complete items 3 to 17a </a:t>
            </a:r>
          </a:p>
          <a:p>
            <a:pPr>
              <a:lnSpc>
                <a:spcPct val="90000"/>
              </a:lnSpc>
              <a:buFont typeface="Wingdings" panose="05000000000000000000" pitchFamily="2" charset="2"/>
              <a:buChar char="q"/>
            </a:pPr>
            <a:endParaRPr lang="en-US" sz="2000" dirty="0">
              <a:ea typeface="Calibri" panose="020F0502020204030204" pitchFamily="34" charset="0"/>
              <a:cs typeface="Times New Roman" panose="02020603050405020304" pitchFamily="18" charset="0"/>
            </a:endParaRPr>
          </a:p>
          <a:p>
            <a:pPr>
              <a:lnSpc>
                <a:spcPct val="90000"/>
              </a:lnSpc>
              <a:buFont typeface="Wingdings" panose="05000000000000000000" pitchFamily="2" charset="2"/>
              <a:buChar char="q"/>
            </a:pPr>
            <a:r>
              <a:rPr lang="en-US" sz="2000" dirty="0">
                <a:latin typeface="+mn-lt"/>
                <a:ea typeface="Calibri" panose="020F0502020204030204" pitchFamily="34" charset="0"/>
                <a:cs typeface="Times New Roman" panose="02020603050405020304" pitchFamily="18" charset="0"/>
              </a:rPr>
              <a:t>If an item does not apply, disregard and move to the next item (items 7B and 7C can be skipped</a:t>
            </a:r>
          </a:p>
          <a:p>
            <a:pPr marL="0" indent="0">
              <a:lnSpc>
                <a:spcPct val="90000"/>
              </a:lnSpc>
              <a:buNone/>
            </a:pPr>
            <a:endParaRPr lang="en-US" altLang="en-US" sz="1900" kern="0" dirty="0">
              <a:cs typeface="Arial"/>
            </a:endParaRPr>
          </a:p>
        </p:txBody>
      </p:sp>
      <p:sp>
        <p:nvSpPr>
          <p:cNvPr id="2" name="Date Placeholder 2">
            <a:extLst>
              <a:ext uri="{FF2B5EF4-FFF2-40B4-BE49-F238E27FC236}">
                <a16:creationId xmlns:a16="http://schemas.microsoft.com/office/drawing/2014/main" id="{5DD80B04-6287-8810-D47B-298D85CE5360}"/>
              </a:ext>
            </a:extLst>
          </p:cNvPr>
          <p:cNvSpPr>
            <a:spLocks noGrp="1"/>
          </p:cNvSpPr>
          <p:nvPr>
            <p:ph type="dt" sz="half" idx="2"/>
          </p:nvPr>
        </p:nvSpPr>
        <p:spPr>
          <a:xfrm>
            <a:off x="0" y="6610350"/>
            <a:ext cx="2133600" cy="247650"/>
          </a:xfrm>
        </p:spPr>
        <p:txBody>
          <a:bodyPr/>
          <a:lstStyle/>
          <a:p>
            <a:pPr>
              <a:defRPr/>
            </a:pPr>
            <a:fld id="{5EC2891A-D8E4-4906-AC0A-378C1AA663F4}" type="datetime1">
              <a:rPr lang="en-US" smtClean="0"/>
              <a:t>5/1/2023</a:t>
            </a:fld>
            <a:endParaRPr lang="en-US"/>
          </a:p>
        </p:txBody>
      </p:sp>
    </p:spTree>
    <p:extLst>
      <p:ext uri="{BB962C8B-B14F-4D97-AF65-F5344CB8AC3E}">
        <p14:creationId xmlns:p14="http://schemas.microsoft.com/office/powerpoint/2010/main" val="9399806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lIns="91440" tIns="45720" rIns="91440" bIns="45720" anchor="ctr">
            <a:noAutofit/>
          </a:bodyPr>
          <a:lstStyle/>
          <a:p>
            <a:r>
              <a:rPr lang="en-US" b="1" dirty="0"/>
              <a:t>OCONUS Checklist</a:t>
            </a:r>
          </a:p>
        </p:txBody>
      </p:sp>
      <p:graphicFrame>
        <p:nvGraphicFramePr>
          <p:cNvPr id="7" name="Content Placeholder 6"/>
          <p:cNvGraphicFramePr>
            <a:graphicFrameLocks noGrp="1"/>
          </p:cNvGraphicFramePr>
          <p:nvPr>
            <p:ph idx="1"/>
          </p:nvPr>
        </p:nvGraphicFramePr>
        <p:xfrm>
          <a:off x="457200" y="1066800"/>
          <a:ext cx="8229600" cy="5543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4"/>
          </p:nvPr>
        </p:nvSpPr>
        <p:spPr/>
        <p:txBody>
          <a:bodyPr/>
          <a:lstStyle/>
          <a:p>
            <a:r>
              <a:rPr lang="en-US" dirty="0">
                <a:solidFill>
                  <a:srgbClr val="000000"/>
                </a:solidFill>
              </a:rPr>
              <a:t>43</a:t>
            </a:r>
          </a:p>
        </p:txBody>
      </p:sp>
      <p:sp>
        <p:nvSpPr>
          <p:cNvPr id="9" name="Rectangle 3"/>
          <p:cNvSpPr txBox="1">
            <a:spLocks noChangeArrowheads="1"/>
          </p:cNvSpPr>
          <p:nvPr/>
        </p:nvSpPr>
        <p:spPr>
          <a:xfrm>
            <a:off x="0" y="1143000"/>
            <a:ext cx="9144000" cy="5105400"/>
          </a:xfrm>
          <a:prstGeom prst="rect">
            <a:avLst/>
          </a:prstGeom>
          <a:solidFill>
            <a:schemeClr val="bg1"/>
          </a:solidFill>
        </p:spPr>
        <p:txBody>
          <a:bodyPr lIns="91440" tIns="45720" rIns="91440" bIns="45720" anchor="t">
            <a:normAutofit lnSpcReduction="10000"/>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pPr>
            <a:r>
              <a:rPr lang="en-US" altLang="en-US" sz="2400" u="sng" kern="0" dirty="0"/>
              <a:t>DA Form 5888</a:t>
            </a:r>
            <a:r>
              <a:rPr lang="en-US" altLang="en-US" sz="2400" kern="0" dirty="0"/>
              <a:t> </a:t>
            </a:r>
          </a:p>
          <a:p>
            <a:pPr marL="0" indent="0" algn="ctr">
              <a:lnSpc>
                <a:spcPct val="90000"/>
              </a:lnSpc>
              <a:buNone/>
            </a:pPr>
            <a:r>
              <a:rPr lang="en-US" altLang="en-US" sz="2400" kern="0" dirty="0">
                <a:cs typeface="Arial"/>
              </a:rPr>
              <a:t>Family Member Deployment Screening Sheet </a:t>
            </a:r>
          </a:p>
          <a:p>
            <a:pPr marL="0" indent="0">
              <a:lnSpc>
                <a:spcPct val="90000"/>
              </a:lnSpc>
              <a:buNone/>
            </a:pPr>
            <a:endParaRPr lang="en-US" sz="2000" dirty="0">
              <a:latin typeface="+mn-lt"/>
              <a:ea typeface="Calibri" panose="020F0502020204030204" pitchFamily="34" charset="0"/>
              <a:cs typeface="Times New Roman" panose="02020603050405020304" pitchFamily="18" charset="0"/>
            </a:endParaRPr>
          </a:p>
          <a:p>
            <a:pPr>
              <a:lnSpc>
                <a:spcPct val="90000"/>
              </a:lnSpc>
              <a:buFont typeface="Wingdings" panose="05000000000000000000" pitchFamily="2" charset="2"/>
              <a:buChar char="q"/>
            </a:pPr>
            <a:r>
              <a:rPr lang="en-US" sz="1800" dirty="0">
                <a:latin typeface="+mn-lt"/>
                <a:ea typeface="Calibri" panose="020F0502020204030204" pitchFamily="34" charset="0"/>
                <a:cs typeface="Times New Roman"/>
              </a:rPr>
              <a:t>Soldier will complete (blocks 1-7) and authenticated by the Out-Processing Team (block 8)</a:t>
            </a:r>
            <a:endParaRPr lang="en-US" sz="1800" dirty="0">
              <a:latin typeface="+mn-lt"/>
              <a:ea typeface="Calibri" panose="020F0502020204030204" pitchFamily="34" charset="0"/>
              <a:cs typeface="Times New Roman" panose="02020603050405020304" pitchFamily="18" charset="0"/>
            </a:endParaRPr>
          </a:p>
          <a:p>
            <a:pPr>
              <a:lnSpc>
                <a:spcPct val="90000"/>
              </a:lnSpc>
              <a:buFont typeface="Wingdings" panose="05000000000000000000" pitchFamily="2" charset="2"/>
              <a:buChar char="q"/>
            </a:pPr>
            <a:endParaRPr lang="en-US" sz="1800" dirty="0">
              <a:latin typeface="+mn-lt"/>
              <a:ea typeface="Calibri" panose="020F0502020204030204" pitchFamily="34" charset="0"/>
              <a:cs typeface="Times New Roman" panose="02020603050405020304" pitchFamily="18" charset="0"/>
            </a:endParaRPr>
          </a:p>
          <a:p>
            <a:pPr>
              <a:lnSpc>
                <a:spcPct val="90000"/>
              </a:lnSpc>
              <a:buFont typeface="Wingdings" panose="05000000000000000000" pitchFamily="2" charset="2"/>
              <a:buChar char="q"/>
            </a:pPr>
            <a:r>
              <a:rPr lang="en-US" sz="1800" dirty="0">
                <a:latin typeface="+mn-lt"/>
                <a:ea typeface="Calibri" panose="020F0502020204030204" pitchFamily="34" charset="0"/>
                <a:cs typeface="Times New Roman"/>
              </a:rPr>
              <a:t>DA Form 5888 will need to be signed by Out-Processing Team before EFMP will schedule your appointment</a:t>
            </a:r>
          </a:p>
          <a:p>
            <a:pPr>
              <a:lnSpc>
                <a:spcPct val="90000"/>
              </a:lnSpc>
              <a:buFont typeface="Wingdings" panose="05000000000000000000" pitchFamily="2" charset="2"/>
              <a:buChar char="q"/>
            </a:pPr>
            <a:endParaRPr lang="en-US" altLang="en-US" sz="1800" b="1" kern="0" dirty="0">
              <a:cs typeface="Times New Roman" panose="02020603050405020304" pitchFamily="18" charset="0"/>
            </a:endParaRPr>
          </a:p>
          <a:p>
            <a:pPr>
              <a:lnSpc>
                <a:spcPct val="90000"/>
              </a:lnSpc>
              <a:buFont typeface="Wingdings" panose="05000000000000000000" pitchFamily="2" charset="2"/>
              <a:buChar char="q"/>
            </a:pPr>
            <a:r>
              <a:rPr lang="en-US" altLang="en-US" sz="1800" b="1" kern="0" dirty="0">
                <a:solidFill>
                  <a:srgbClr val="FF0000"/>
                </a:solidFill>
                <a:cs typeface="Arial"/>
              </a:rPr>
              <a:t>MUST be stamped by EFMP office</a:t>
            </a:r>
          </a:p>
          <a:p>
            <a:pPr>
              <a:lnSpc>
                <a:spcPct val="90000"/>
              </a:lnSpc>
              <a:buFont typeface="Wingdings" panose="05000000000000000000" pitchFamily="2" charset="2"/>
              <a:buChar char="q"/>
            </a:pPr>
            <a:endParaRPr lang="en-US" altLang="en-US" sz="1900" b="1" kern="0" dirty="0">
              <a:solidFill>
                <a:srgbClr val="FF0000"/>
              </a:solidFill>
              <a:cs typeface="Arial"/>
            </a:endParaRPr>
          </a:p>
          <a:p>
            <a:pPr marL="0" indent="0" algn="ctr">
              <a:lnSpc>
                <a:spcPct val="90000"/>
              </a:lnSpc>
              <a:buNone/>
            </a:pPr>
            <a:r>
              <a:rPr lang="en-US" altLang="en-US" sz="2400" u="sng" kern="0" dirty="0">
                <a:cs typeface="Arial"/>
              </a:rPr>
              <a:t>DD FORM 2792</a:t>
            </a:r>
            <a:r>
              <a:rPr lang="en-US" altLang="en-US" sz="2400" kern="0" dirty="0">
                <a:cs typeface="Arial"/>
              </a:rPr>
              <a:t> </a:t>
            </a:r>
          </a:p>
          <a:p>
            <a:pPr marL="0" indent="0" algn="ctr">
              <a:lnSpc>
                <a:spcPct val="90000"/>
              </a:lnSpc>
              <a:buNone/>
            </a:pPr>
            <a:r>
              <a:rPr lang="en-US" altLang="en-US" sz="2400" kern="0" dirty="0">
                <a:cs typeface="Arial"/>
              </a:rPr>
              <a:t>Family Member Medical Summary</a:t>
            </a:r>
            <a:endParaRPr lang="en-US" altLang="en-US" sz="2400" u="sng" kern="0" dirty="0">
              <a:cs typeface="Arial"/>
            </a:endParaRPr>
          </a:p>
          <a:p>
            <a:pPr>
              <a:lnSpc>
                <a:spcPct val="90000"/>
              </a:lnSpc>
              <a:buFont typeface="Wingdings" panose="05000000000000000000" pitchFamily="2" charset="2"/>
              <a:buChar char="q"/>
            </a:pPr>
            <a:endParaRPr lang="en-US" altLang="en-US" sz="1900" kern="0" dirty="0">
              <a:cs typeface="Arial"/>
            </a:endParaRPr>
          </a:p>
          <a:p>
            <a:pPr>
              <a:lnSpc>
                <a:spcPct val="90000"/>
              </a:lnSpc>
              <a:buFont typeface="Wingdings" panose="05000000000000000000" pitchFamily="2" charset="2"/>
              <a:buChar char="q"/>
            </a:pPr>
            <a:r>
              <a:rPr lang="en-US" altLang="en-US" sz="1800" kern="0" dirty="0">
                <a:cs typeface="Arial"/>
              </a:rPr>
              <a:t>EFMP office will submit DD Form 2792, Family Member Medical Summary and /or DD Form 2792-1/IEP, Special Education/Early Intervention Summary to gaining command if applicable</a:t>
            </a:r>
            <a:endParaRPr lang="en-US" sz="1800" dirty="0"/>
          </a:p>
          <a:p>
            <a:pPr lvl="2" indent="-342900">
              <a:lnSpc>
                <a:spcPct val="90000"/>
              </a:lnSpc>
              <a:buFont typeface="Wingdings" panose="05000000000000000000" pitchFamily="2" charset="2"/>
              <a:buChar char="q"/>
            </a:pPr>
            <a:endParaRPr lang="en-US" altLang="en-US" sz="1100" b="1" kern="0" dirty="0">
              <a:solidFill>
                <a:srgbClr val="FF0000"/>
              </a:solidFill>
              <a:cs typeface="Arial"/>
            </a:endParaRPr>
          </a:p>
          <a:p>
            <a:pPr marL="0" indent="0">
              <a:lnSpc>
                <a:spcPct val="90000"/>
              </a:lnSpc>
              <a:buNone/>
            </a:pPr>
            <a:endParaRPr lang="en-US" altLang="en-US" sz="1900" kern="0" dirty="0">
              <a:solidFill>
                <a:srgbClr val="000000"/>
              </a:solidFill>
              <a:cs typeface="Arial"/>
            </a:endParaRPr>
          </a:p>
        </p:txBody>
      </p:sp>
      <p:sp>
        <p:nvSpPr>
          <p:cNvPr id="2" name="Date Placeholder 2">
            <a:extLst>
              <a:ext uri="{FF2B5EF4-FFF2-40B4-BE49-F238E27FC236}">
                <a16:creationId xmlns:a16="http://schemas.microsoft.com/office/drawing/2014/main" id="{FCCA5C1E-F27E-C2A6-06EE-EC3EC1BBBBB6}"/>
              </a:ext>
            </a:extLst>
          </p:cNvPr>
          <p:cNvSpPr>
            <a:spLocks noGrp="1"/>
          </p:cNvSpPr>
          <p:nvPr>
            <p:ph type="dt" sz="half" idx="2"/>
          </p:nvPr>
        </p:nvSpPr>
        <p:spPr>
          <a:xfrm>
            <a:off x="0" y="6610350"/>
            <a:ext cx="2133600" cy="247650"/>
          </a:xfrm>
        </p:spPr>
        <p:txBody>
          <a:bodyPr/>
          <a:lstStyle/>
          <a:p>
            <a:pPr>
              <a:defRPr/>
            </a:pPr>
            <a:fld id="{5EC2891A-D8E4-4906-AC0A-378C1AA663F4}" type="datetime1">
              <a:rPr lang="en-US" smtClean="0"/>
              <a:t>5/1/2023</a:t>
            </a:fld>
            <a:endParaRPr lang="en-US"/>
          </a:p>
        </p:txBody>
      </p:sp>
    </p:spTree>
    <p:extLst>
      <p:ext uri="{BB962C8B-B14F-4D97-AF65-F5344CB8AC3E}">
        <p14:creationId xmlns:p14="http://schemas.microsoft.com/office/powerpoint/2010/main" val="2080949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lIns="91440" tIns="45720" rIns="91440" bIns="45720" anchor="ctr">
            <a:noAutofit/>
          </a:bodyPr>
          <a:lstStyle/>
          <a:p>
            <a:r>
              <a:rPr lang="en-US" b="1"/>
              <a:t>Out-Processing</a:t>
            </a:r>
            <a:endParaRPr lang="en-US" b="1">
              <a:cs typeface="Arial"/>
            </a:endParaRPr>
          </a:p>
        </p:txBody>
      </p:sp>
      <p:sp>
        <p:nvSpPr>
          <p:cNvPr id="3" name="Content Placeholder 2"/>
          <p:cNvSpPr>
            <a:spLocks noGrp="1"/>
          </p:cNvSpPr>
          <p:nvPr>
            <p:ph idx="1"/>
          </p:nvPr>
        </p:nvSpPr>
        <p:spPr>
          <a:xfrm>
            <a:off x="0" y="841421"/>
            <a:ext cx="9144000" cy="5776978"/>
          </a:xfrm>
        </p:spPr>
        <p:txBody>
          <a:bodyPr lIns="91440" tIns="45720" rIns="91440" bIns="45720" anchor="b">
            <a:normAutofit/>
          </a:bodyPr>
          <a:lstStyle/>
          <a:p>
            <a:pPr marL="0" indent="0" algn="ctr">
              <a:buNone/>
            </a:pPr>
            <a:r>
              <a:rPr lang="en-US" sz="1600" dirty="0"/>
              <a:t>Mrs. Bost-(803)-751-3566 </a:t>
            </a:r>
            <a:r>
              <a:rPr lang="en-US" sz="1600" dirty="0">
                <a:solidFill>
                  <a:srgbClr val="FF0000"/>
                </a:solidFill>
                <a:cs typeface="Arial"/>
              </a:rPr>
              <a:t>(A–M)</a:t>
            </a:r>
            <a:endParaRPr lang="en-US" sz="1600" dirty="0">
              <a:solidFill>
                <a:srgbClr val="FF0000"/>
              </a:solidFill>
            </a:endParaRPr>
          </a:p>
          <a:p>
            <a:pPr algn="ctr">
              <a:buNone/>
            </a:pPr>
            <a:r>
              <a:rPr lang="en-US" sz="1600" dirty="0">
                <a:cs typeface="Arial"/>
              </a:rPr>
              <a:t>SFC Mims-(803)-751-4340</a:t>
            </a:r>
            <a:r>
              <a:rPr lang="en-US" sz="1600" dirty="0">
                <a:latin typeface="Arial"/>
                <a:cs typeface="Arial"/>
              </a:rPr>
              <a:t> </a:t>
            </a:r>
            <a:r>
              <a:rPr lang="en-US" sz="1600" dirty="0">
                <a:solidFill>
                  <a:srgbClr val="FF0000"/>
                </a:solidFill>
                <a:cs typeface="Arial"/>
              </a:rPr>
              <a:t>(N-Z)</a:t>
            </a:r>
          </a:p>
          <a:p>
            <a:pPr algn="ctr">
              <a:buNone/>
            </a:pPr>
            <a:endParaRPr lang="en-US" sz="1050" dirty="0">
              <a:latin typeface="Arial"/>
              <a:cs typeface="Arial"/>
            </a:endParaRPr>
          </a:p>
          <a:p>
            <a:pPr algn="ctr">
              <a:buNone/>
            </a:pPr>
            <a:r>
              <a:rPr lang="en-US" sz="1600" dirty="0">
                <a:latin typeface="Arial"/>
                <a:cs typeface="Arial"/>
              </a:rPr>
              <a:t>The </a:t>
            </a:r>
            <a:r>
              <a:rPr lang="en-US" sz="1600" b="1" dirty="0">
                <a:solidFill>
                  <a:srgbClr val="FF0000"/>
                </a:solidFill>
                <a:latin typeface="Arial"/>
                <a:cs typeface="Arial"/>
              </a:rPr>
              <a:t>FIRST</a:t>
            </a:r>
            <a:r>
              <a:rPr lang="en-US" sz="1600" dirty="0">
                <a:solidFill>
                  <a:srgbClr val="FF0000"/>
                </a:solidFill>
                <a:latin typeface="Arial"/>
                <a:cs typeface="Arial"/>
              </a:rPr>
              <a:t> letter of your Last Name</a:t>
            </a:r>
            <a:r>
              <a:rPr lang="en-US" sz="1600" dirty="0">
                <a:latin typeface="Arial"/>
                <a:cs typeface="Arial"/>
              </a:rPr>
              <a:t> will be used to determined who is your </a:t>
            </a:r>
            <a:r>
              <a:rPr lang="en-US" sz="1600" b="1" dirty="0">
                <a:solidFill>
                  <a:srgbClr val="FF0000"/>
                </a:solidFill>
                <a:latin typeface="Arial"/>
                <a:cs typeface="Arial"/>
              </a:rPr>
              <a:t>Representative </a:t>
            </a:r>
            <a:endParaRPr lang="en-US" sz="1600" dirty="0">
              <a:ea typeface="+mn-lt"/>
              <a:cs typeface="+mn-lt"/>
            </a:endParaRPr>
          </a:p>
          <a:p>
            <a:pPr algn="ctr">
              <a:buNone/>
            </a:pPr>
            <a:r>
              <a:rPr lang="en-US" sz="1600" dirty="0">
                <a:ea typeface="+mn-lt"/>
                <a:cs typeface="+mn-lt"/>
              </a:rPr>
              <a:t>HOURS OF OPERATION </a:t>
            </a:r>
            <a:endParaRPr lang="en-US" dirty="0">
              <a:cs typeface="Arial"/>
            </a:endParaRPr>
          </a:p>
          <a:p>
            <a:pPr algn="ctr">
              <a:buNone/>
            </a:pPr>
            <a:r>
              <a:rPr lang="en-US" sz="1600" dirty="0">
                <a:ea typeface="+mn-lt"/>
                <a:cs typeface="+mn-lt"/>
              </a:rPr>
              <a:t>Monday through Friday: 0830-1630 </a:t>
            </a:r>
            <a:endParaRPr lang="en-US" dirty="0">
              <a:ea typeface="+mn-lt"/>
              <a:cs typeface="+mn-lt"/>
            </a:endParaRPr>
          </a:p>
          <a:p>
            <a:pPr algn="ctr">
              <a:buNone/>
            </a:pPr>
            <a:r>
              <a:rPr lang="en-US" sz="1600" dirty="0">
                <a:ea typeface="+mn-lt"/>
                <a:cs typeface="+mn-lt"/>
              </a:rPr>
              <a:t>  Phones Open for Customer Service: 1300-1600</a:t>
            </a:r>
            <a:endParaRPr lang="en-US" dirty="0"/>
          </a:p>
          <a:p>
            <a:pPr algn="ctr">
              <a:buNone/>
            </a:pPr>
            <a:r>
              <a:rPr lang="en-US" sz="1600" dirty="0">
                <a:ea typeface="+mn-lt"/>
                <a:cs typeface="+mn-lt"/>
              </a:rPr>
              <a:t>  LUNCH Monday through Friday: 1200-1300</a:t>
            </a:r>
            <a:endParaRPr lang="en-US" sz="1600" dirty="0"/>
          </a:p>
          <a:p>
            <a:pPr marL="0" indent="0" algn="ctr">
              <a:buNone/>
            </a:pPr>
            <a:endParaRPr lang="en-US" sz="1600" dirty="0">
              <a:cs typeface="Arial"/>
            </a:endParaRPr>
          </a:p>
          <a:p>
            <a:pPr marL="0" indent="0" algn="ctr">
              <a:buNone/>
            </a:pPr>
            <a:r>
              <a:rPr lang="en-US" sz="1600" dirty="0"/>
              <a:t>SharePoint Link: </a:t>
            </a:r>
            <a:r>
              <a:rPr lang="en-US" sz="1600" u="sng" dirty="0">
                <a:solidFill>
                  <a:srgbClr val="3D86F1"/>
                </a:solidFill>
              </a:rPr>
              <a:t> </a:t>
            </a:r>
            <a:r>
              <a:rPr lang="en-US" sz="1600" u="sng" dirty="0">
                <a:solidFill>
                  <a:srgbClr val="3D86F1"/>
                </a:solidFill>
                <a:hlinkClick r:id="rId2"/>
              </a:rPr>
              <a:t>https://armyeitaas.sharepoint-mil.us/sites/TR-CIMT-LTB-USASD</a:t>
            </a:r>
            <a:r>
              <a:rPr lang="en-US" sz="1600" u="sng" dirty="0">
                <a:solidFill>
                  <a:srgbClr val="3D86F1"/>
                </a:solidFill>
              </a:rPr>
              <a:t> </a:t>
            </a:r>
            <a:endParaRPr lang="en-US" sz="1600" u="sng" dirty="0">
              <a:solidFill>
                <a:srgbClr val="3D86F1"/>
              </a:solidFill>
              <a:cs typeface="Arial"/>
            </a:endParaRPr>
          </a:p>
          <a:p>
            <a:pPr marL="0" indent="0" algn="ctr">
              <a:buNone/>
            </a:pPr>
            <a:endParaRPr lang="en-US" sz="1600" dirty="0">
              <a:solidFill>
                <a:srgbClr val="3D86F1"/>
              </a:solidFill>
              <a:cs typeface="Arial"/>
            </a:endParaRPr>
          </a:p>
          <a:p>
            <a:pPr marL="400050" lvl="1" indent="0">
              <a:buNone/>
            </a:pPr>
            <a:r>
              <a:rPr lang="en-US" sz="1400" dirty="0">
                <a:cs typeface="Arial"/>
              </a:rPr>
              <a:t> </a:t>
            </a:r>
            <a:r>
              <a:rPr lang="en-US" sz="1600" dirty="0">
                <a:cs typeface="Arial"/>
              </a:rPr>
              <a:t>Website Link:</a:t>
            </a:r>
            <a:r>
              <a:rPr lang="en-US" sz="1400" dirty="0">
                <a:cs typeface="Arial"/>
              </a:rPr>
              <a:t> </a:t>
            </a:r>
            <a:r>
              <a:rPr lang="en-US" sz="1400" u="sng" dirty="0">
                <a:solidFill>
                  <a:srgbClr val="3D86F1"/>
                </a:solidFill>
                <a:cs typeface="Arial"/>
              </a:rPr>
              <a:t>https://intranet.tradoc.army.mil/sites/USASD/SitePages/USASD%20Home.aspx </a:t>
            </a:r>
            <a:endParaRPr lang="en-US" u="sng" dirty="0">
              <a:solidFill>
                <a:srgbClr val="3D86F1"/>
              </a:solidFill>
              <a:cs typeface="Arial"/>
            </a:endParaRPr>
          </a:p>
          <a:p>
            <a:pPr marL="0" indent="0" algn="ctr">
              <a:buNone/>
            </a:pPr>
            <a:endParaRPr lang="en-US" sz="1600" dirty="0"/>
          </a:p>
          <a:p>
            <a:pPr marL="0" indent="0" algn="ctr">
              <a:buNone/>
            </a:pPr>
            <a:r>
              <a:rPr lang="en-US" sz="1600" dirty="0"/>
              <a:t>Email Out-Processing: </a:t>
            </a:r>
            <a:r>
              <a:rPr lang="en-US" sz="1600" dirty="0">
                <a:hlinkClick r:id="rId3"/>
              </a:rPr>
              <a:t>usarmy.jackson.CAC.mbx.usasd-out-processing@army.mil</a:t>
            </a:r>
            <a:r>
              <a:rPr lang="en-US" sz="1600" dirty="0"/>
              <a:t> </a:t>
            </a:r>
            <a:endParaRPr lang="en-US" sz="1600" dirty="0">
              <a:solidFill>
                <a:srgbClr val="3D86F1"/>
              </a:solidFill>
              <a:cs typeface="Arial"/>
            </a:endParaRPr>
          </a:p>
          <a:p>
            <a:pPr marL="0" indent="0" algn="ctr">
              <a:buNone/>
            </a:pPr>
            <a:endParaRPr lang="en-US" sz="1600" dirty="0">
              <a:solidFill>
                <a:srgbClr val="3D86F1"/>
              </a:solidFill>
            </a:endParaRPr>
          </a:p>
          <a:p>
            <a:pPr marL="0" indent="0" algn="ctr">
              <a:buNone/>
            </a:pPr>
            <a:r>
              <a:rPr lang="en-US" sz="1600" dirty="0"/>
              <a:t>Army Publishing Directorate/APD </a:t>
            </a:r>
            <a:r>
              <a:rPr lang="en-US" sz="1600" dirty="0">
                <a:solidFill>
                  <a:srgbClr val="3D86F1"/>
                </a:solidFill>
                <a:hlinkClick r:id="rId4"/>
              </a:rPr>
              <a:t>https://armypubs.army.mil/default.aspx</a:t>
            </a:r>
            <a:r>
              <a:rPr lang="en-US" sz="1600" dirty="0">
                <a:solidFill>
                  <a:srgbClr val="3D86F1"/>
                </a:solidFill>
              </a:rPr>
              <a:t> </a:t>
            </a:r>
            <a:endParaRPr lang="en-US" sz="1600" dirty="0">
              <a:solidFill>
                <a:srgbClr val="3D86F1"/>
              </a:solidFill>
              <a:cs typeface="Arial"/>
            </a:endParaRPr>
          </a:p>
          <a:p>
            <a:pPr marL="0" indent="0" algn="ctr">
              <a:buNone/>
            </a:pPr>
            <a:endParaRPr lang="en-US" sz="1600" dirty="0">
              <a:solidFill>
                <a:srgbClr val="000000"/>
              </a:solidFill>
              <a:cs typeface="Arial"/>
            </a:endParaRPr>
          </a:p>
        </p:txBody>
      </p:sp>
      <p:sp>
        <p:nvSpPr>
          <p:cNvPr id="4" name="Slide Number Placeholder 3"/>
          <p:cNvSpPr>
            <a:spLocks noGrp="1"/>
          </p:cNvSpPr>
          <p:nvPr>
            <p:ph type="sldNum" sz="quarter" idx="4"/>
          </p:nvPr>
        </p:nvSpPr>
        <p:spPr/>
        <p:txBody>
          <a:bodyPr/>
          <a:lstStyle/>
          <a:p>
            <a:pPr>
              <a:defRPr/>
            </a:pPr>
            <a:r>
              <a:rPr lang="en-US" dirty="0">
                <a:solidFill>
                  <a:srgbClr val="000000"/>
                </a:solidFill>
              </a:rPr>
              <a:t>44</a:t>
            </a:r>
          </a:p>
        </p:txBody>
      </p:sp>
      <p:sp>
        <p:nvSpPr>
          <p:cNvPr id="5" name="Date Placeholder 4"/>
          <p:cNvSpPr>
            <a:spLocks noGrp="1"/>
          </p:cNvSpPr>
          <p:nvPr>
            <p:ph type="dt" sz="half" idx="2"/>
          </p:nvPr>
        </p:nvSpPr>
        <p:spPr/>
        <p:txBody>
          <a:bodyPr/>
          <a:lstStyle/>
          <a:p>
            <a:pPr>
              <a:defRPr/>
            </a:pPr>
            <a:fld id="{11A7A2C2-BBB0-45B3-B544-5936ED9FBA98}" type="datetime1">
              <a:rPr lang="en-US" smtClean="0">
                <a:solidFill>
                  <a:srgbClr val="000000"/>
                </a:solidFill>
              </a:rPr>
              <a:pPr>
                <a:defRPr/>
              </a:pPr>
              <a:t>5/1/2023</a:t>
            </a:fld>
            <a:endParaRPr lang="en-US">
              <a:solidFill>
                <a:srgbClr val="000000"/>
              </a:solidFill>
            </a:endParaRPr>
          </a:p>
        </p:txBody>
      </p:sp>
    </p:spTree>
    <p:extLst>
      <p:ext uri="{BB962C8B-B14F-4D97-AF65-F5344CB8AC3E}">
        <p14:creationId xmlns:p14="http://schemas.microsoft.com/office/powerpoint/2010/main" val="38651433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E482BEC-2B17-5D70-7DB3-93FC42943F1B}"/>
              </a:ext>
            </a:extLst>
          </p:cNvPr>
          <p:cNvSpPr>
            <a:spLocks noGrp="1"/>
          </p:cNvSpPr>
          <p:nvPr>
            <p:ph type="sldNum" sz="quarter" idx="4"/>
          </p:nvPr>
        </p:nvSpPr>
        <p:spPr/>
        <p:txBody>
          <a:bodyPr/>
          <a:lstStyle/>
          <a:p>
            <a:pPr>
              <a:defRPr/>
            </a:pPr>
            <a:fld id="{AB43B251-5EF7-467D-9142-CBFA393D9068}" type="slidenum">
              <a:rPr lang="en-US" dirty="0"/>
              <a:pPr>
                <a:defRPr/>
              </a:pPr>
              <a:t>2</a:t>
            </a:fld>
            <a:endParaRPr lang="en-US"/>
          </a:p>
        </p:txBody>
      </p:sp>
      <p:sp>
        <p:nvSpPr>
          <p:cNvPr id="3" name="Date Placeholder 2">
            <a:extLst>
              <a:ext uri="{FF2B5EF4-FFF2-40B4-BE49-F238E27FC236}">
                <a16:creationId xmlns:a16="http://schemas.microsoft.com/office/drawing/2014/main" id="{4A641E47-296E-0A25-9095-B79ABEAB00E2}"/>
              </a:ext>
            </a:extLst>
          </p:cNvPr>
          <p:cNvSpPr>
            <a:spLocks noGrp="1"/>
          </p:cNvSpPr>
          <p:nvPr>
            <p:ph type="dt" sz="half" idx="2"/>
          </p:nvPr>
        </p:nvSpPr>
        <p:spPr/>
        <p:txBody>
          <a:bodyPr/>
          <a:lstStyle/>
          <a:p>
            <a:pPr>
              <a:defRPr/>
            </a:pPr>
            <a:fld id="{5EC2891A-D8E4-4906-AC0A-378C1AA663F4}" type="datetime1">
              <a:rPr lang="en-US" smtClean="0"/>
              <a:t>5/1/2023</a:t>
            </a:fld>
            <a:endParaRPr lang="en-US"/>
          </a:p>
        </p:txBody>
      </p:sp>
      <p:sp>
        <p:nvSpPr>
          <p:cNvPr id="4" name="TextBox 3">
            <a:extLst>
              <a:ext uri="{FF2B5EF4-FFF2-40B4-BE49-F238E27FC236}">
                <a16:creationId xmlns:a16="http://schemas.microsoft.com/office/drawing/2014/main" id="{1A687DD2-569D-F90E-1DF1-3E21C8B9C026}"/>
              </a:ext>
            </a:extLst>
          </p:cNvPr>
          <p:cNvSpPr txBox="1"/>
          <p:nvPr/>
        </p:nvSpPr>
        <p:spPr>
          <a:xfrm>
            <a:off x="3054096" y="1014984"/>
            <a:ext cx="27432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Arial"/>
                <a:cs typeface="Arial"/>
              </a:rPr>
              <a:t>Overview</a:t>
            </a:r>
            <a:endParaRPr lang="en-US" sz="2400"/>
          </a:p>
        </p:txBody>
      </p:sp>
      <p:sp>
        <p:nvSpPr>
          <p:cNvPr id="5" name="TextBox 4">
            <a:extLst>
              <a:ext uri="{FF2B5EF4-FFF2-40B4-BE49-F238E27FC236}">
                <a16:creationId xmlns:a16="http://schemas.microsoft.com/office/drawing/2014/main" id="{9DEC6EB0-AB83-7E1D-E1A5-41FFE9A7B4A1}"/>
              </a:ext>
            </a:extLst>
          </p:cNvPr>
          <p:cNvSpPr txBox="1"/>
          <p:nvPr/>
        </p:nvSpPr>
        <p:spPr>
          <a:xfrm>
            <a:off x="5556832" y="107458"/>
            <a:ext cx="27432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a:solidFill>
                  <a:schemeClr val="bg1"/>
                </a:solidFill>
                <a:latin typeface="Arial"/>
                <a:cs typeface="Arial"/>
              </a:rPr>
              <a:t>Out-Processing</a:t>
            </a:r>
            <a:endParaRPr lang="en-US" sz="2400" b="1">
              <a:solidFill>
                <a:schemeClr val="bg1"/>
              </a:solidFill>
            </a:endParaRPr>
          </a:p>
        </p:txBody>
      </p:sp>
      <p:sp>
        <p:nvSpPr>
          <p:cNvPr id="6" name="TextBox 5">
            <a:extLst>
              <a:ext uri="{FF2B5EF4-FFF2-40B4-BE49-F238E27FC236}">
                <a16:creationId xmlns:a16="http://schemas.microsoft.com/office/drawing/2014/main" id="{21F016B5-BB51-418B-2971-9C788E2FC83E}"/>
              </a:ext>
            </a:extLst>
          </p:cNvPr>
          <p:cNvSpPr txBox="1"/>
          <p:nvPr/>
        </p:nvSpPr>
        <p:spPr>
          <a:xfrm>
            <a:off x="0" y="1475740"/>
            <a:ext cx="8997696"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Wingdings" panose="05000000000000000000" pitchFamily="2" charset="2"/>
              <a:buChar char="q"/>
            </a:pPr>
            <a:r>
              <a:rPr lang="en-US" dirty="0">
                <a:latin typeface="Arial"/>
                <a:cs typeface="Arial"/>
              </a:rPr>
              <a:t>If you are moving to another duty station, you should begin your permanent change of station (PCS) process upon receipt of assignment notification</a:t>
            </a:r>
            <a:endParaRPr lang="en-US" dirty="0"/>
          </a:p>
          <a:p>
            <a:endParaRPr lang="en-US" dirty="0">
              <a:latin typeface="Arial"/>
              <a:cs typeface="Arial"/>
            </a:endParaRPr>
          </a:p>
          <a:p>
            <a:pPr marL="285750" indent="-285750">
              <a:buFont typeface="Wingdings" panose="05000000000000000000" pitchFamily="2" charset="2"/>
              <a:buChar char="q"/>
            </a:pPr>
            <a:r>
              <a:rPr lang="en-US" dirty="0">
                <a:latin typeface="Arial"/>
                <a:cs typeface="Arial"/>
              </a:rPr>
              <a:t>Plan your departure from USASD accordingly. Do not assume you know the answer</a:t>
            </a:r>
          </a:p>
          <a:p>
            <a:endParaRPr lang="en-US" dirty="0">
              <a:latin typeface="Arial"/>
              <a:cs typeface="Arial"/>
            </a:endParaRPr>
          </a:p>
          <a:p>
            <a:pPr marL="285750" indent="-285750">
              <a:buFont typeface="Wingdings" panose="05000000000000000000" pitchFamily="2" charset="2"/>
              <a:buChar char="q"/>
            </a:pPr>
            <a:r>
              <a:rPr lang="en-US" dirty="0">
                <a:latin typeface="Arial"/>
                <a:cs typeface="Arial"/>
              </a:rPr>
              <a:t>Soldiers are strongly advised not to take any irreversible action prior to receiving PCS orders</a:t>
            </a:r>
          </a:p>
        </p:txBody>
      </p:sp>
    </p:spTree>
    <p:extLst>
      <p:ext uri="{BB962C8B-B14F-4D97-AF65-F5344CB8AC3E}">
        <p14:creationId xmlns:p14="http://schemas.microsoft.com/office/powerpoint/2010/main" val="12712511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lIns="91440" tIns="45720" rIns="91440" bIns="45720" anchor="ctr">
            <a:noAutofit/>
          </a:bodyPr>
          <a:lstStyle/>
          <a:p>
            <a:r>
              <a:rPr lang="en-US" b="1"/>
              <a:t>CONUS Checklist</a:t>
            </a:r>
          </a:p>
        </p:txBody>
      </p:sp>
      <p:graphicFrame>
        <p:nvGraphicFramePr>
          <p:cNvPr id="7" name="Content Placeholder 6"/>
          <p:cNvGraphicFramePr>
            <a:graphicFrameLocks noGrp="1"/>
          </p:cNvGraphicFramePr>
          <p:nvPr>
            <p:ph idx="1"/>
          </p:nvPr>
        </p:nvGraphicFramePr>
        <p:xfrm>
          <a:off x="457200" y="1066800"/>
          <a:ext cx="8229600" cy="5543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4"/>
          </p:nvPr>
        </p:nvSpPr>
        <p:spPr/>
        <p:txBody>
          <a:bodyPr/>
          <a:lstStyle/>
          <a:p>
            <a:fld id="{FC630B80-CFF7-49D1-8F41-08ADD552AD51}" type="slidenum">
              <a:rPr lang="en-US" dirty="0" smtClean="0">
                <a:solidFill>
                  <a:srgbClr val="000000"/>
                </a:solidFill>
              </a:rPr>
              <a:pPr/>
              <a:t>3</a:t>
            </a:fld>
            <a:endParaRPr lang="en-US">
              <a:solidFill>
                <a:srgbClr val="000000"/>
              </a:solidFill>
            </a:endParaRPr>
          </a:p>
        </p:txBody>
      </p:sp>
      <p:sp>
        <p:nvSpPr>
          <p:cNvPr id="9" name="Rectangle 3"/>
          <p:cNvSpPr txBox="1">
            <a:spLocks noChangeArrowheads="1"/>
          </p:cNvSpPr>
          <p:nvPr/>
        </p:nvSpPr>
        <p:spPr>
          <a:xfrm>
            <a:off x="0" y="769513"/>
            <a:ext cx="9144000" cy="5105400"/>
          </a:xfrm>
          <a:prstGeom prst="rect">
            <a:avLst/>
          </a:prstGeom>
        </p:spPr>
        <p:txBody>
          <a:bodyPr lIns="91440" tIns="45720" rIns="91440" bIns="45720" anchor="t">
            <a:norm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pPr>
            <a:endParaRPr lang="en-US" altLang="en-US" sz="2400" u="sng" kern="0" dirty="0"/>
          </a:p>
          <a:p>
            <a:pPr>
              <a:lnSpc>
                <a:spcPct val="90000"/>
              </a:lnSpc>
              <a:buFont typeface="Wingdings" panose="05000000000000000000" pitchFamily="2" charset="2"/>
              <a:buChar char="q"/>
            </a:pPr>
            <a:r>
              <a:rPr lang="en-US" altLang="en-US" sz="1900" kern="0" dirty="0">
                <a:cs typeface="Arial"/>
              </a:rPr>
              <a:t>Absence Request </a:t>
            </a:r>
          </a:p>
          <a:p>
            <a:pPr>
              <a:lnSpc>
                <a:spcPct val="90000"/>
              </a:lnSpc>
              <a:buFont typeface="Wingdings" panose="05000000000000000000" pitchFamily="2" charset="2"/>
              <a:buChar char="q"/>
            </a:pPr>
            <a:r>
              <a:rPr lang="en-US" altLang="en-US" sz="1900" kern="0" dirty="0">
                <a:cs typeface="Arial"/>
              </a:rPr>
              <a:t>Soldier Talent Profile </a:t>
            </a:r>
            <a:r>
              <a:rPr lang="en-US" altLang="en-US" sz="1900" kern="0" dirty="0">
                <a:cs typeface="Arial"/>
                <a:hlinkClick r:id="rId8"/>
              </a:rPr>
              <a:t>https://my.ippsa.army.mil</a:t>
            </a:r>
            <a:endParaRPr lang="en-US" altLang="en-US" sz="1900" kern="0" dirty="0">
              <a:cs typeface="Arial"/>
            </a:endParaRPr>
          </a:p>
          <a:p>
            <a:pPr>
              <a:lnSpc>
                <a:spcPct val="90000"/>
              </a:lnSpc>
              <a:buFont typeface="Wingdings" panose="05000000000000000000" pitchFamily="2" charset="2"/>
              <a:buChar char="q"/>
            </a:pPr>
            <a:r>
              <a:rPr lang="en-US" altLang="en-US" sz="1900" kern="0" dirty="0">
                <a:cs typeface="Arial"/>
              </a:rPr>
              <a:t>DA Form 7415, Exceptional Family Member Program (EFMP) Query Sheet </a:t>
            </a:r>
            <a:r>
              <a:rPr lang="en-US" altLang="en-US" sz="1900" kern="0" dirty="0">
                <a:cs typeface="Arial"/>
                <a:hlinkClick r:id="rId9"/>
              </a:rPr>
              <a:t>https://armypubs.army.mil/default.aspx</a:t>
            </a:r>
            <a:r>
              <a:rPr lang="en-US" altLang="en-US" sz="1900" kern="0" dirty="0">
                <a:cs typeface="Arial"/>
              </a:rPr>
              <a:t> </a:t>
            </a:r>
          </a:p>
          <a:p>
            <a:pPr>
              <a:lnSpc>
                <a:spcPct val="90000"/>
              </a:lnSpc>
              <a:buFont typeface="Wingdings" panose="05000000000000000000" pitchFamily="2" charset="2"/>
              <a:buChar char="q"/>
            </a:pPr>
            <a:r>
              <a:rPr lang="en-US" altLang="en-US" sz="1900" kern="0" dirty="0">
                <a:cs typeface="Arial"/>
              </a:rPr>
              <a:t>DA Form 5434, Sponsorship Program Counseling and Information Sheet (print from </a:t>
            </a:r>
            <a:r>
              <a:rPr lang="en-US" sz="1900" kern="0" dirty="0">
                <a:ea typeface="+mn-lt"/>
                <a:cs typeface="+mn-lt"/>
              </a:rPr>
              <a:t>ACT - Army Career Tracker</a:t>
            </a:r>
            <a:r>
              <a:rPr lang="en-US" altLang="en-US" sz="1900" kern="0" dirty="0">
                <a:ea typeface="+mn-lt"/>
                <a:cs typeface="+mn-lt"/>
              </a:rPr>
              <a:t> </a:t>
            </a:r>
            <a:r>
              <a:rPr lang="en-US" altLang="en-US" sz="1900" kern="0" dirty="0">
                <a:ea typeface="+mn-lt"/>
                <a:cs typeface="+mn-lt"/>
                <a:hlinkClick r:id="rId10"/>
              </a:rPr>
              <a:t>https://actnow.army.mil</a:t>
            </a:r>
            <a:r>
              <a:rPr lang="en-US" altLang="en-US" sz="1900" kern="0" dirty="0">
                <a:ea typeface="+mn-lt"/>
                <a:cs typeface="+mn-lt"/>
              </a:rPr>
              <a:t>)</a:t>
            </a:r>
            <a:endParaRPr lang="en-US" altLang="en-US" sz="1900" kern="0" dirty="0">
              <a:cs typeface="Arial"/>
            </a:endParaRPr>
          </a:p>
          <a:p>
            <a:pPr>
              <a:lnSpc>
                <a:spcPct val="90000"/>
              </a:lnSpc>
              <a:buFont typeface="Wingdings" panose="05000000000000000000" pitchFamily="2" charset="2"/>
              <a:buChar char="q"/>
            </a:pPr>
            <a:r>
              <a:rPr lang="en-US" altLang="en-US" sz="1900" kern="0" dirty="0">
                <a:cs typeface="Arial"/>
              </a:rPr>
              <a:t>TDY Option Statement required for TDY enroute (ATRRS Reserved) to gaining command. (For Soldiers who are authorized movement of family members at Government expense)</a:t>
            </a:r>
          </a:p>
          <a:p>
            <a:pPr>
              <a:lnSpc>
                <a:spcPct val="90000"/>
              </a:lnSpc>
              <a:buFont typeface="Wingdings" panose="05000000000000000000" pitchFamily="2" charset="2"/>
              <a:buChar char="q"/>
            </a:pPr>
            <a:r>
              <a:rPr lang="en-US" altLang="en-US" sz="1900" kern="0" dirty="0">
                <a:cs typeface="Arial"/>
              </a:rPr>
              <a:t>Complete Member Elections, and notify USASD by email of completion to the following email address: </a:t>
            </a:r>
            <a:r>
              <a:rPr lang="en-US" altLang="en-US" sz="1900" kern="0" dirty="0">
                <a:cs typeface="Arial"/>
                <a:hlinkClick r:id="rId11"/>
              </a:rPr>
              <a:t>usarmy.jackson.CAC.mbx.usasd-out-processing@army.mil</a:t>
            </a:r>
            <a:r>
              <a:rPr lang="en-US" altLang="en-US" sz="1900" kern="0" dirty="0">
                <a:solidFill>
                  <a:srgbClr val="0000FF"/>
                </a:solidFill>
                <a:cs typeface="Arial"/>
              </a:rPr>
              <a:t> </a:t>
            </a:r>
          </a:p>
          <a:p>
            <a:pPr>
              <a:lnSpc>
                <a:spcPct val="90000"/>
              </a:lnSpc>
              <a:buFont typeface="Wingdings" panose="05000000000000000000" pitchFamily="2" charset="2"/>
              <a:buChar char="q"/>
            </a:pPr>
            <a:r>
              <a:rPr lang="en-US" altLang="en-US" sz="1900" kern="0" dirty="0">
                <a:cs typeface="Arial"/>
              </a:rPr>
              <a:t>If you have not received PCS Orders within 120 days of your report date, please contact the student detachment </a:t>
            </a:r>
            <a:endParaRPr lang="en-US" altLang="en-US" sz="1900" kern="0" dirty="0">
              <a:solidFill>
                <a:srgbClr val="0000FF"/>
              </a:solidFill>
              <a:cs typeface="Arial"/>
            </a:endParaRPr>
          </a:p>
          <a:p>
            <a:pPr>
              <a:lnSpc>
                <a:spcPct val="90000"/>
              </a:lnSpc>
              <a:buFont typeface="Wingdings" panose="05000000000000000000" pitchFamily="2" charset="2"/>
              <a:buChar char="q"/>
            </a:pPr>
            <a:r>
              <a:rPr lang="en-US" altLang="en-US" sz="1900" kern="0" dirty="0">
                <a:solidFill>
                  <a:srgbClr val="FF0000"/>
                </a:solidFill>
                <a:cs typeface="Arial"/>
              </a:rPr>
              <a:t>Do not</a:t>
            </a:r>
            <a:r>
              <a:rPr lang="en-US" altLang="en-US" sz="1900" kern="0" dirty="0">
                <a:cs typeface="Arial"/>
              </a:rPr>
              <a:t> contact the student detachment unless you are within 120 days of your report date, in reference to receiving PCS orders</a:t>
            </a:r>
            <a:endParaRPr lang="en-US" altLang="en-US" sz="1900" kern="0" dirty="0">
              <a:solidFill>
                <a:srgbClr val="0000FF"/>
              </a:solidFill>
              <a:cs typeface="Arial"/>
            </a:endParaRPr>
          </a:p>
        </p:txBody>
      </p:sp>
      <p:sp>
        <p:nvSpPr>
          <p:cNvPr id="2" name="Date Placeholder 2">
            <a:extLst>
              <a:ext uri="{FF2B5EF4-FFF2-40B4-BE49-F238E27FC236}">
                <a16:creationId xmlns:a16="http://schemas.microsoft.com/office/drawing/2014/main" id="{8CE65F59-3D2B-68D4-D5BA-4945F4CF174E}"/>
              </a:ext>
            </a:extLst>
          </p:cNvPr>
          <p:cNvSpPr>
            <a:spLocks noGrp="1"/>
          </p:cNvSpPr>
          <p:nvPr>
            <p:ph type="dt" sz="half" idx="2"/>
          </p:nvPr>
        </p:nvSpPr>
        <p:spPr>
          <a:xfrm>
            <a:off x="0" y="6610350"/>
            <a:ext cx="2133600" cy="247650"/>
          </a:xfrm>
        </p:spPr>
        <p:txBody>
          <a:bodyPr/>
          <a:lstStyle/>
          <a:p>
            <a:pPr>
              <a:defRPr/>
            </a:pPr>
            <a:fld id="{5EC2891A-D8E4-4906-AC0A-378C1AA663F4}" type="datetime1">
              <a:rPr lang="en-US" smtClean="0"/>
              <a:t>5/1/2023</a:t>
            </a:fld>
            <a:endParaRPr lang="en-US"/>
          </a:p>
        </p:txBody>
      </p:sp>
    </p:spTree>
    <p:extLst>
      <p:ext uri="{BB962C8B-B14F-4D97-AF65-F5344CB8AC3E}">
        <p14:creationId xmlns:p14="http://schemas.microsoft.com/office/powerpoint/2010/main" val="19317395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lIns="91440" tIns="45720" rIns="91440" bIns="45720" anchor="ctr">
            <a:noAutofit/>
          </a:bodyPr>
          <a:lstStyle/>
          <a:p>
            <a:r>
              <a:rPr lang="en-US" b="1" dirty="0"/>
              <a:t>CONUS Checklist</a:t>
            </a:r>
          </a:p>
        </p:txBody>
      </p:sp>
      <p:graphicFrame>
        <p:nvGraphicFramePr>
          <p:cNvPr id="7" name="Content Placeholder 6"/>
          <p:cNvGraphicFramePr>
            <a:graphicFrameLocks noGrp="1"/>
          </p:cNvGraphicFramePr>
          <p:nvPr>
            <p:ph idx="1"/>
          </p:nvPr>
        </p:nvGraphicFramePr>
        <p:xfrm>
          <a:off x="457200" y="1066800"/>
          <a:ext cx="8229600" cy="5543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4"/>
          </p:nvPr>
        </p:nvSpPr>
        <p:spPr/>
        <p:txBody>
          <a:bodyPr/>
          <a:lstStyle/>
          <a:p>
            <a:r>
              <a:rPr lang="en-US" dirty="0">
                <a:solidFill>
                  <a:srgbClr val="000000"/>
                </a:solidFill>
              </a:rPr>
              <a:t>33</a:t>
            </a:r>
          </a:p>
        </p:txBody>
      </p:sp>
      <p:sp>
        <p:nvSpPr>
          <p:cNvPr id="9" name="Rectangle 3"/>
          <p:cNvSpPr txBox="1">
            <a:spLocks noChangeArrowheads="1"/>
          </p:cNvSpPr>
          <p:nvPr/>
        </p:nvSpPr>
        <p:spPr>
          <a:xfrm>
            <a:off x="0" y="1001332"/>
            <a:ext cx="9144000" cy="5105400"/>
          </a:xfrm>
          <a:prstGeom prst="rect">
            <a:avLst/>
          </a:prstGeom>
        </p:spPr>
        <p:txBody>
          <a:bodyPr lIns="91440" tIns="45720" rIns="91440" bIns="45720" anchor="t">
            <a:normAutofit fontScale="92500" lnSpcReduction="10000"/>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pPr>
            <a:r>
              <a:rPr lang="en-US" altLang="en-US" sz="2600" u="sng" kern="0" dirty="0"/>
              <a:t>DA Form 5434</a:t>
            </a:r>
            <a:r>
              <a:rPr lang="en-US" altLang="en-US" sz="2600" kern="0" dirty="0">
                <a:cs typeface="Arial"/>
              </a:rPr>
              <a:t> </a:t>
            </a:r>
          </a:p>
          <a:p>
            <a:pPr marL="0" indent="0" algn="ctr">
              <a:lnSpc>
                <a:spcPct val="90000"/>
              </a:lnSpc>
              <a:buNone/>
            </a:pPr>
            <a:r>
              <a:rPr lang="en-US" altLang="en-US" sz="2600" kern="0" dirty="0">
                <a:cs typeface="Arial"/>
              </a:rPr>
              <a:t>Sponsorship Program Counseling and Information Sheet</a:t>
            </a:r>
            <a:endParaRPr lang="en-US" altLang="en-US" sz="2600" u="sng" kern="0" dirty="0">
              <a:cs typeface="Arial"/>
            </a:endParaRPr>
          </a:p>
          <a:p>
            <a:pPr marL="0" indent="0">
              <a:lnSpc>
                <a:spcPct val="90000"/>
              </a:lnSpc>
              <a:buNone/>
            </a:pPr>
            <a:endParaRPr lang="en-US" altLang="en-US" sz="1900" kern="0" dirty="0">
              <a:cs typeface="Arial"/>
            </a:endParaRPr>
          </a:p>
          <a:p>
            <a:pPr>
              <a:lnSpc>
                <a:spcPct val="90000"/>
              </a:lnSpc>
              <a:buFont typeface="Wingdings" panose="05000000000000000000" pitchFamily="2" charset="2"/>
              <a:buChar char="q"/>
            </a:pPr>
            <a:r>
              <a:rPr lang="en-US" altLang="en-US" sz="1900" kern="0" dirty="0">
                <a:cs typeface="Arial"/>
              </a:rPr>
              <a:t>Soldiers in the rank of PVT-SSG, WO1-CW2, and 2LT-CPT are required to participate in the program, except those on assignment to a PCS length school (less than 20 weeks). An assigned sponsor or an approved exception to policy is required to out-process</a:t>
            </a:r>
          </a:p>
          <a:p>
            <a:pPr>
              <a:lnSpc>
                <a:spcPct val="90000"/>
              </a:lnSpc>
              <a:buFont typeface="Wingdings" panose="05000000000000000000" pitchFamily="2" charset="2"/>
              <a:buChar char="q"/>
            </a:pPr>
            <a:r>
              <a:rPr lang="en-US" altLang="en-US" sz="1900" kern="0" dirty="0">
                <a:cs typeface="Arial"/>
              </a:rPr>
              <a:t>Soldiers in the rank of SFC - CSM, CW3 - CW5, &amp; MAJ - COL may opt-in to participate in the program if they wish to request sponsorship</a:t>
            </a:r>
          </a:p>
          <a:p>
            <a:pPr>
              <a:lnSpc>
                <a:spcPct val="90000"/>
              </a:lnSpc>
              <a:buFont typeface="Wingdings" panose="05000000000000000000" pitchFamily="2" charset="2"/>
              <a:buChar char="q"/>
            </a:pPr>
            <a:r>
              <a:rPr lang="en-US" altLang="en-US" sz="1900" kern="0" dirty="0">
                <a:cs typeface="Arial"/>
              </a:rPr>
              <a:t>Upon receiving assignment instructions, the Soldier must login to the Army Career Tracker (ACT) website at: </a:t>
            </a:r>
            <a:r>
              <a:rPr lang="en-US" altLang="en-US" sz="1900" kern="0" dirty="0">
                <a:cs typeface="Arial"/>
                <a:hlinkClick r:id="rId8"/>
              </a:rPr>
              <a:t>https://actnow.army.mil</a:t>
            </a:r>
            <a:endParaRPr lang="en-US" altLang="en-US" sz="1900" kern="0" dirty="0">
              <a:cs typeface="Arial"/>
            </a:endParaRPr>
          </a:p>
          <a:p>
            <a:pPr>
              <a:lnSpc>
                <a:spcPct val="90000"/>
              </a:lnSpc>
              <a:buFont typeface="Wingdings" panose="05000000000000000000" pitchFamily="2" charset="2"/>
              <a:buChar char="q"/>
            </a:pPr>
            <a:r>
              <a:rPr lang="en-US" altLang="en-US" sz="1900" kern="0" dirty="0">
                <a:cs typeface="Arial"/>
              </a:rPr>
              <a:t>Click on the Sponsorship tab and then DA Form 5434 (Sponsorship Program Counseling and Information Sheet). Select “create new form” and complete sections 1, 2, 4 and 5</a:t>
            </a:r>
          </a:p>
          <a:p>
            <a:pPr>
              <a:lnSpc>
                <a:spcPct val="90000"/>
              </a:lnSpc>
              <a:buFont typeface="Wingdings" panose="05000000000000000000" pitchFamily="2" charset="2"/>
              <a:buChar char="q"/>
            </a:pPr>
            <a:r>
              <a:rPr lang="en-US" altLang="en-US" sz="1900" kern="0" dirty="0">
                <a:cs typeface="Arial"/>
              </a:rPr>
              <a:t>Once each section is complete, a checkmark will appear. When all sections are complete, select the “submit” button on the bottom of the page</a:t>
            </a:r>
          </a:p>
          <a:p>
            <a:pPr>
              <a:lnSpc>
                <a:spcPct val="90000"/>
              </a:lnSpc>
              <a:buFont typeface="Wingdings" panose="05000000000000000000" pitchFamily="2" charset="2"/>
              <a:buChar char="q"/>
            </a:pPr>
            <a:r>
              <a:rPr lang="en-US" altLang="en-US" sz="1900" kern="0" dirty="0">
                <a:cs typeface="Arial"/>
              </a:rPr>
              <a:t>Once a sponsor is assigned by the gaining unit, the sponsor can log into ACT and complete the DA Form 5434, section 3. The DA Form 5434 can be completed by the Soldier/sponsor simultaneously</a:t>
            </a:r>
          </a:p>
        </p:txBody>
      </p:sp>
      <p:sp>
        <p:nvSpPr>
          <p:cNvPr id="2" name="Date Placeholder 2">
            <a:extLst>
              <a:ext uri="{FF2B5EF4-FFF2-40B4-BE49-F238E27FC236}">
                <a16:creationId xmlns:a16="http://schemas.microsoft.com/office/drawing/2014/main" id="{11E54FE8-9806-6850-759B-0D3F5BE1F907}"/>
              </a:ext>
            </a:extLst>
          </p:cNvPr>
          <p:cNvSpPr>
            <a:spLocks noGrp="1"/>
          </p:cNvSpPr>
          <p:nvPr>
            <p:ph type="dt" sz="half" idx="2"/>
          </p:nvPr>
        </p:nvSpPr>
        <p:spPr>
          <a:xfrm>
            <a:off x="0" y="6610350"/>
            <a:ext cx="2133600" cy="247650"/>
          </a:xfrm>
        </p:spPr>
        <p:txBody>
          <a:bodyPr/>
          <a:lstStyle/>
          <a:p>
            <a:pPr>
              <a:defRPr/>
            </a:pPr>
            <a:fld id="{5EC2891A-D8E4-4906-AC0A-378C1AA663F4}" type="datetime1">
              <a:rPr lang="en-US" smtClean="0"/>
              <a:t>5/1/2023</a:t>
            </a:fld>
            <a:endParaRPr lang="en-US"/>
          </a:p>
        </p:txBody>
      </p:sp>
    </p:spTree>
    <p:extLst>
      <p:ext uri="{BB962C8B-B14F-4D97-AF65-F5344CB8AC3E}">
        <p14:creationId xmlns:p14="http://schemas.microsoft.com/office/powerpoint/2010/main" val="1195806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lIns="91440" tIns="45720" rIns="91440" bIns="45720" anchor="ctr">
            <a:noAutofit/>
          </a:bodyPr>
          <a:lstStyle/>
          <a:p>
            <a:r>
              <a:rPr lang="en-US" b="1"/>
              <a:t>OCONUS Checklist</a:t>
            </a:r>
          </a:p>
        </p:txBody>
      </p:sp>
      <p:graphicFrame>
        <p:nvGraphicFramePr>
          <p:cNvPr id="7" name="Content Placeholder 6"/>
          <p:cNvGraphicFramePr>
            <a:graphicFrameLocks noGrp="1"/>
          </p:cNvGraphicFramePr>
          <p:nvPr>
            <p:ph idx="1"/>
          </p:nvPr>
        </p:nvGraphicFramePr>
        <p:xfrm>
          <a:off x="457200" y="1066800"/>
          <a:ext cx="8229600" cy="5543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4"/>
          </p:nvPr>
        </p:nvSpPr>
        <p:spPr/>
        <p:txBody>
          <a:bodyPr/>
          <a:lstStyle/>
          <a:p>
            <a:r>
              <a:rPr lang="en-US" dirty="0">
                <a:solidFill>
                  <a:srgbClr val="000000"/>
                </a:solidFill>
              </a:rPr>
              <a:t>34</a:t>
            </a:r>
          </a:p>
        </p:txBody>
      </p:sp>
      <p:sp>
        <p:nvSpPr>
          <p:cNvPr id="9" name="Rectangle 3"/>
          <p:cNvSpPr txBox="1">
            <a:spLocks noChangeArrowheads="1"/>
          </p:cNvSpPr>
          <p:nvPr/>
        </p:nvSpPr>
        <p:spPr>
          <a:xfrm>
            <a:off x="0" y="1143000"/>
            <a:ext cx="9144000" cy="5334000"/>
          </a:xfrm>
          <a:prstGeom prst="rect">
            <a:avLst/>
          </a:prstGeom>
        </p:spPr>
        <p:txBody>
          <a:bodyPr lIns="91440" tIns="45720" rIns="91440" bIns="45720" anchor="t">
            <a:normAutofit lnSpcReduction="10000"/>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pPr>
            <a:r>
              <a:rPr lang="en-US" altLang="en-US" sz="2400" u="sng" kern="0" dirty="0"/>
              <a:t>OCONUS ACCOMPANIED Checklist</a:t>
            </a:r>
            <a:endParaRPr lang="en-US" altLang="en-US" sz="2400" u="sng" kern="0" dirty="0">
              <a:cs typeface="Arial"/>
            </a:endParaRPr>
          </a:p>
          <a:p>
            <a:pPr marL="0" indent="0" algn="ctr">
              <a:lnSpc>
                <a:spcPct val="90000"/>
              </a:lnSpc>
              <a:buNone/>
            </a:pPr>
            <a:endParaRPr lang="en-US" altLang="en-US" sz="2400" u="sng" kern="0" dirty="0"/>
          </a:p>
          <a:p>
            <a:pPr>
              <a:lnSpc>
                <a:spcPct val="90000"/>
              </a:lnSpc>
              <a:buFont typeface="Wingdings" panose="05000000000000000000" pitchFamily="2" charset="2"/>
              <a:buChar char="q"/>
            </a:pPr>
            <a:r>
              <a:rPr lang="en-US" altLang="en-US" sz="1900" kern="0" dirty="0">
                <a:cs typeface="Arial"/>
              </a:rPr>
              <a:t>Absence request </a:t>
            </a:r>
          </a:p>
          <a:p>
            <a:pPr>
              <a:lnSpc>
                <a:spcPct val="90000"/>
              </a:lnSpc>
              <a:buFont typeface="Wingdings" panose="05000000000000000000" pitchFamily="2" charset="2"/>
              <a:buChar char="q"/>
            </a:pPr>
            <a:r>
              <a:rPr lang="en-US" altLang="en-US" sz="1900" kern="0" dirty="0">
                <a:cs typeface="Arial"/>
              </a:rPr>
              <a:t>DA Form 5434, Sponsorship Program Counseling</a:t>
            </a:r>
          </a:p>
          <a:p>
            <a:pPr>
              <a:lnSpc>
                <a:spcPct val="90000"/>
              </a:lnSpc>
              <a:buFont typeface="Wingdings" panose="05000000000000000000" pitchFamily="2" charset="2"/>
              <a:buChar char="q"/>
            </a:pPr>
            <a:r>
              <a:rPr lang="en-US" altLang="en-US" sz="1900" kern="0" dirty="0">
                <a:cs typeface="Arial"/>
              </a:rPr>
              <a:t>DA Form 5121, Overseas Tour Election Statement </a:t>
            </a:r>
          </a:p>
          <a:p>
            <a:pPr>
              <a:lnSpc>
                <a:spcPct val="90000"/>
              </a:lnSpc>
              <a:buFont typeface="Wingdings" panose="05000000000000000000" pitchFamily="2" charset="2"/>
              <a:buChar char="q"/>
            </a:pPr>
            <a:r>
              <a:rPr lang="en-US" altLang="en-US" sz="1900" kern="0" dirty="0">
                <a:cs typeface="Arial"/>
              </a:rPr>
              <a:t>DA Form 4036, Medical and Dental Preparation for Overseas Movement </a:t>
            </a:r>
          </a:p>
          <a:p>
            <a:pPr>
              <a:lnSpc>
                <a:spcPct val="90000"/>
              </a:lnSpc>
              <a:buFont typeface="Wingdings" panose="05000000000000000000" pitchFamily="2" charset="2"/>
              <a:buChar char="q"/>
            </a:pPr>
            <a:r>
              <a:rPr lang="en-US" altLang="en-US" sz="1900" kern="0" dirty="0">
                <a:cs typeface="Arial"/>
              </a:rPr>
              <a:t>DA Form 4787, Reassignment Processing </a:t>
            </a:r>
          </a:p>
          <a:p>
            <a:pPr>
              <a:lnSpc>
                <a:spcPct val="90000"/>
              </a:lnSpc>
              <a:buFont typeface="Wingdings" panose="05000000000000000000" pitchFamily="2" charset="2"/>
              <a:buChar char="q"/>
            </a:pPr>
            <a:r>
              <a:rPr lang="en-US" altLang="en-US" sz="1900" kern="0" dirty="0">
                <a:cs typeface="Arial"/>
              </a:rPr>
              <a:t>Family Member Verification Letter </a:t>
            </a:r>
          </a:p>
          <a:p>
            <a:pPr>
              <a:lnSpc>
                <a:spcPct val="90000"/>
              </a:lnSpc>
              <a:buFont typeface="Wingdings" panose="05000000000000000000" pitchFamily="2" charset="2"/>
              <a:buChar char="q"/>
            </a:pPr>
            <a:r>
              <a:rPr lang="en-US" altLang="en-US" sz="1900" kern="0" dirty="0">
                <a:cs typeface="Arial"/>
              </a:rPr>
              <a:t>Family Member Declaration (Offense) </a:t>
            </a:r>
          </a:p>
          <a:p>
            <a:pPr>
              <a:lnSpc>
                <a:spcPct val="90000"/>
              </a:lnSpc>
              <a:buFont typeface="Wingdings" panose="05000000000000000000" pitchFamily="2" charset="2"/>
              <a:buChar char="q"/>
            </a:pPr>
            <a:r>
              <a:rPr lang="en-US" altLang="en-US" sz="1900" kern="0" dirty="0">
                <a:cs typeface="Arial"/>
              </a:rPr>
              <a:t>DA Form 5888, Family Member Deployment Screening Sheet </a:t>
            </a:r>
          </a:p>
          <a:p>
            <a:pPr>
              <a:lnSpc>
                <a:spcPct val="90000"/>
              </a:lnSpc>
              <a:buFont typeface="Wingdings" panose="05000000000000000000" pitchFamily="2" charset="2"/>
              <a:buChar char="q"/>
            </a:pPr>
            <a:r>
              <a:rPr lang="en-US" altLang="en-US" sz="1900" kern="0" dirty="0">
                <a:cs typeface="Arial"/>
              </a:rPr>
              <a:t>DA Form 7246, Exceptional Family Member Program (EFMP) Screening Questionnaire </a:t>
            </a:r>
          </a:p>
          <a:p>
            <a:pPr>
              <a:lnSpc>
                <a:spcPct val="90000"/>
              </a:lnSpc>
              <a:buFont typeface="Wingdings" panose="05000000000000000000" pitchFamily="2" charset="2"/>
              <a:buChar char="q"/>
            </a:pPr>
            <a:r>
              <a:rPr lang="en-US" altLang="en-US" sz="1900" kern="0" dirty="0">
                <a:cs typeface="Arial"/>
              </a:rPr>
              <a:t>DD Form 2792, Family Member Medical Summary, if applicable </a:t>
            </a:r>
          </a:p>
          <a:p>
            <a:pPr>
              <a:lnSpc>
                <a:spcPct val="90000"/>
              </a:lnSpc>
              <a:buFont typeface="Wingdings" panose="05000000000000000000" pitchFamily="2" charset="2"/>
              <a:buChar char="q"/>
            </a:pPr>
            <a:r>
              <a:rPr lang="en-US" altLang="en-US" sz="1900" kern="0" dirty="0">
                <a:cs typeface="Arial"/>
              </a:rPr>
              <a:t>DD Form 2792-1/IEP, Special Education/Early Intervention Summary, if applicable</a:t>
            </a:r>
          </a:p>
          <a:p>
            <a:pPr>
              <a:lnSpc>
                <a:spcPct val="90000"/>
              </a:lnSpc>
              <a:buFont typeface="Wingdings" panose="05000000000000000000" pitchFamily="2" charset="2"/>
              <a:buChar char="q"/>
            </a:pPr>
            <a:r>
              <a:rPr lang="en-US" altLang="en-US" sz="1900" kern="0" dirty="0">
                <a:cs typeface="Arial"/>
              </a:rPr>
              <a:t>Regional Health Command Europe Memo (Europe only)</a:t>
            </a:r>
          </a:p>
          <a:p>
            <a:pPr>
              <a:lnSpc>
                <a:spcPct val="90000"/>
              </a:lnSpc>
              <a:buFont typeface="Wingdings" panose="05000000000000000000" pitchFamily="2" charset="2"/>
              <a:buChar char="q"/>
            </a:pPr>
            <a:r>
              <a:rPr lang="en-US" altLang="en-US" sz="1900" kern="0" dirty="0">
                <a:cs typeface="Arial"/>
              </a:rPr>
              <a:t>Korea CS Memo (Korea only)</a:t>
            </a:r>
          </a:p>
        </p:txBody>
      </p:sp>
      <p:sp>
        <p:nvSpPr>
          <p:cNvPr id="2" name="Date Placeholder 2">
            <a:extLst>
              <a:ext uri="{FF2B5EF4-FFF2-40B4-BE49-F238E27FC236}">
                <a16:creationId xmlns:a16="http://schemas.microsoft.com/office/drawing/2014/main" id="{BCE26FA8-E022-B49E-993F-0142556E6288}"/>
              </a:ext>
            </a:extLst>
          </p:cNvPr>
          <p:cNvSpPr>
            <a:spLocks noGrp="1"/>
          </p:cNvSpPr>
          <p:nvPr>
            <p:ph type="dt" sz="half" idx="2"/>
          </p:nvPr>
        </p:nvSpPr>
        <p:spPr>
          <a:xfrm>
            <a:off x="0" y="6610350"/>
            <a:ext cx="2133600" cy="247650"/>
          </a:xfrm>
        </p:spPr>
        <p:txBody>
          <a:bodyPr/>
          <a:lstStyle/>
          <a:p>
            <a:pPr>
              <a:defRPr/>
            </a:pPr>
            <a:fld id="{74635325-A2F8-470D-A312-D60D870B1D96}" type="datetime1">
              <a:rPr lang="en-US" smtClean="0"/>
              <a:t>5/1/2023</a:t>
            </a:fld>
            <a:endParaRPr lang="en-US"/>
          </a:p>
        </p:txBody>
      </p:sp>
    </p:spTree>
    <p:extLst>
      <p:ext uri="{BB962C8B-B14F-4D97-AF65-F5344CB8AC3E}">
        <p14:creationId xmlns:p14="http://schemas.microsoft.com/office/powerpoint/2010/main" val="1519254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a:xfrm>
            <a:off x="4495800" y="365080"/>
            <a:ext cx="4648200" cy="609600"/>
          </a:xfrm>
        </p:spPr>
        <p:txBody>
          <a:bodyPr lIns="91440" tIns="45720" rIns="91440" bIns="45720" anchor="ctr">
            <a:noAutofit/>
          </a:bodyPr>
          <a:lstStyle/>
          <a:p>
            <a:r>
              <a:rPr lang="en-US" b="1" dirty="0"/>
              <a:t>OCONUS Checklist</a:t>
            </a:r>
            <a:br>
              <a:rPr lang="en-US" b="1" dirty="0"/>
            </a:br>
            <a:br>
              <a:rPr lang="en-US" b="1" dirty="0"/>
            </a:br>
            <a:r>
              <a:rPr lang="en-US" b="1" dirty="0"/>
              <a:t>.</a:t>
            </a:r>
          </a:p>
        </p:txBody>
      </p:sp>
      <p:graphicFrame>
        <p:nvGraphicFramePr>
          <p:cNvPr id="7" name="Content Placeholder 6"/>
          <p:cNvGraphicFramePr>
            <a:graphicFrameLocks noGrp="1"/>
          </p:cNvGraphicFramePr>
          <p:nvPr>
            <p:ph idx="1"/>
          </p:nvPr>
        </p:nvGraphicFramePr>
        <p:xfrm>
          <a:off x="457200" y="1066800"/>
          <a:ext cx="8229600" cy="5543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4"/>
          </p:nvPr>
        </p:nvSpPr>
        <p:spPr/>
        <p:txBody>
          <a:bodyPr/>
          <a:lstStyle/>
          <a:p>
            <a:r>
              <a:rPr lang="en-US" dirty="0">
                <a:solidFill>
                  <a:srgbClr val="000000"/>
                </a:solidFill>
              </a:rPr>
              <a:t>35</a:t>
            </a:r>
          </a:p>
        </p:txBody>
      </p:sp>
      <p:sp>
        <p:nvSpPr>
          <p:cNvPr id="9" name="Rectangle 3"/>
          <p:cNvSpPr txBox="1">
            <a:spLocks noChangeArrowheads="1"/>
          </p:cNvSpPr>
          <p:nvPr/>
        </p:nvSpPr>
        <p:spPr>
          <a:xfrm>
            <a:off x="0" y="974680"/>
            <a:ext cx="9144000" cy="5105400"/>
          </a:xfrm>
          <a:prstGeom prst="rect">
            <a:avLst/>
          </a:prstGeom>
        </p:spPr>
        <p:txBody>
          <a:bodyPr lIns="91440" tIns="45720" rIns="91440" bIns="45720" anchor="t">
            <a:norm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pPr>
            <a:r>
              <a:rPr lang="en-US" altLang="en-US" sz="2400" u="sng" kern="0" dirty="0"/>
              <a:t>Absence request</a:t>
            </a:r>
            <a:endParaRPr lang="en-US" altLang="en-US" sz="2400" kern="0" dirty="0">
              <a:cs typeface="Arial"/>
            </a:endParaRPr>
          </a:p>
          <a:p>
            <a:pPr marL="0" indent="0" algn="ctr">
              <a:lnSpc>
                <a:spcPct val="90000"/>
              </a:lnSpc>
              <a:buNone/>
            </a:pPr>
            <a:endParaRPr lang="en-US" altLang="en-US" sz="1800" u="sng" kern="0" dirty="0"/>
          </a:p>
          <a:p>
            <a:pPr>
              <a:lnSpc>
                <a:spcPct val="90000"/>
              </a:lnSpc>
              <a:buFont typeface="Wingdings" panose="05000000000000000000" pitchFamily="2" charset="2"/>
              <a:buChar char="q"/>
            </a:pPr>
            <a:r>
              <a:rPr lang="en-US" altLang="en-US" sz="1800" kern="0" dirty="0">
                <a:cs typeface="Arial"/>
              </a:rPr>
              <a:t>PCS absence must start no later than the 11th day following graduation/completion date. (See Policy Memorandum #14 PCS Leave)</a:t>
            </a:r>
          </a:p>
          <a:p>
            <a:pPr>
              <a:lnSpc>
                <a:spcPct val="90000"/>
              </a:lnSpc>
              <a:buFont typeface="Wingdings" panose="05000000000000000000" pitchFamily="2" charset="2"/>
              <a:buChar char="q"/>
            </a:pPr>
            <a:endParaRPr lang="en-US" altLang="en-US" sz="1800" kern="0" dirty="0">
              <a:cs typeface="Arial"/>
            </a:endParaRPr>
          </a:p>
          <a:p>
            <a:pPr>
              <a:lnSpc>
                <a:spcPct val="90000"/>
              </a:lnSpc>
              <a:buFont typeface="Wingdings" panose="05000000000000000000" pitchFamily="2" charset="2"/>
              <a:buChar char="q"/>
            </a:pPr>
            <a:r>
              <a:rPr lang="en-US" altLang="en-US" sz="1800" kern="0" dirty="0">
                <a:cs typeface="Arial"/>
              </a:rPr>
              <a:t>The absence will cover from date of departure from losing unit to reporting date in orders, even if early report is authorized. The TO date on the absence request must be the day before the report date on the PCS orders. Permission to report early does not change the reporting date. (IAW 600-8-10 Para 4-7)</a:t>
            </a:r>
          </a:p>
          <a:p>
            <a:pPr>
              <a:lnSpc>
                <a:spcPct val="90000"/>
              </a:lnSpc>
              <a:buFont typeface="Wingdings" panose="05000000000000000000" pitchFamily="2" charset="2"/>
              <a:buChar char="q"/>
            </a:pPr>
            <a:endParaRPr lang="en-US" altLang="en-US" sz="1800" kern="0" dirty="0">
              <a:cs typeface="Arial"/>
            </a:endParaRPr>
          </a:p>
          <a:p>
            <a:pPr>
              <a:lnSpc>
                <a:spcPct val="90000"/>
              </a:lnSpc>
              <a:buFont typeface="Wingdings" panose="05000000000000000000" pitchFamily="2" charset="2"/>
              <a:buChar char="q"/>
            </a:pPr>
            <a:r>
              <a:rPr lang="en-US" altLang="en-US" sz="1800" kern="0" dirty="0">
                <a:cs typeface="Arial"/>
              </a:rPr>
              <a:t>Block 7. ORGANIZATION, STATION, POC EMAIL AND PHONE NUMBER </a:t>
            </a:r>
          </a:p>
          <a:p>
            <a:pPr marL="0" indent="0">
              <a:lnSpc>
                <a:spcPct val="90000"/>
              </a:lnSpc>
              <a:buNone/>
            </a:pPr>
            <a:endParaRPr lang="en-US" altLang="en-US" sz="1800" kern="0" dirty="0">
              <a:cs typeface="Arial"/>
            </a:endParaRPr>
          </a:p>
          <a:p>
            <a:pPr>
              <a:lnSpc>
                <a:spcPct val="90000"/>
              </a:lnSpc>
              <a:buFont typeface="Wingdings" panose="05000000000000000000" pitchFamily="2" charset="2"/>
              <a:buChar char="q"/>
            </a:pPr>
            <a:r>
              <a:rPr lang="en-US" altLang="en-US" sz="1800" kern="0" dirty="0">
                <a:cs typeface="Arial"/>
              </a:rPr>
              <a:t>USASD/University Name or Training Location Name</a:t>
            </a:r>
          </a:p>
          <a:p>
            <a:pPr lvl="1">
              <a:lnSpc>
                <a:spcPct val="90000"/>
              </a:lnSpc>
              <a:buFont typeface="Wingdings" panose="05000000000000000000" pitchFamily="2" charset="2"/>
              <a:buChar char="q"/>
            </a:pPr>
            <a:r>
              <a:rPr lang="en-US" altLang="en-US" sz="1800" kern="0" dirty="0">
                <a:cs typeface="Arial"/>
              </a:rPr>
              <a:t>Duty location/School address: </a:t>
            </a:r>
          </a:p>
          <a:p>
            <a:pPr lvl="1">
              <a:lnSpc>
                <a:spcPct val="90000"/>
              </a:lnSpc>
              <a:buFont typeface="Wingdings" panose="05000000000000000000" pitchFamily="2" charset="2"/>
              <a:buChar char="q"/>
            </a:pPr>
            <a:r>
              <a:rPr lang="en-US" altLang="en-US" sz="1800" kern="0" dirty="0">
                <a:cs typeface="Arial"/>
              </a:rPr>
              <a:t>Duty Location City, State and Zip code:</a:t>
            </a:r>
          </a:p>
          <a:p>
            <a:pPr lvl="1">
              <a:lnSpc>
                <a:spcPct val="90000"/>
              </a:lnSpc>
              <a:buFont typeface="Wingdings" panose="05000000000000000000" pitchFamily="2" charset="2"/>
              <a:buChar char="q"/>
            </a:pPr>
            <a:r>
              <a:rPr lang="en-US" altLang="en-US" sz="1800" kern="0" dirty="0">
                <a:cs typeface="Arial"/>
              </a:rPr>
              <a:t>Phone: Use the Staff Duty Phone number (803) 429-5139</a:t>
            </a:r>
          </a:p>
        </p:txBody>
      </p:sp>
      <p:sp>
        <p:nvSpPr>
          <p:cNvPr id="2" name="Date Placeholder 2">
            <a:extLst>
              <a:ext uri="{FF2B5EF4-FFF2-40B4-BE49-F238E27FC236}">
                <a16:creationId xmlns:a16="http://schemas.microsoft.com/office/drawing/2014/main" id="{30B82C89-73FB-6350-4B3E-5CE4E58AE7E1}"/>
              </a:ext>
            </a:extLst>
          </p:cNvPr>
          <p:cNvSpPr>
            <a:spLocks noGrp="1"/>
          </p:cNvSpPr>
          <p:nvPr>
            <p:ph type="dt" sz="half" idx="2"/>
          </p:nvPr>
        </p:nvSpPr>
        <p:spPr>
          <a:xfrm>
            <a:off x="0" y="6610350"/>
            <a:ext cx="2133600" cy="247650"/>
          </a:xfrm>
        </p:spPr>
        <p:txBody>
          <a:bodyPr/>
          <a:lstStyle/>
          <a:p>
            <a:pPr>
              <a:defRPr/>
            </a:pPr>
            <a:fld id="{5EC2891A-D8E4-4906-AC0A-378C1AA663F4}" type="datetime1">
              <a:rPr lang="en-US" smtClean="0"/>
              <a:t>5/1/2023</a:t>
            </a:fld>
            <a:endParaRPr lang="en-US"/>
          </a:p>
        </p:txBody>
      </p:sp>
    </p:spTree>
    <p:extLst>
      <p:ext uri="{BB962C8B-B14F-4D97-AF65-F5344CB8AC3E}">
        <p14:creationId xmlns:p14="http://schemas.microsoft.com/office/powerpoint/2010/main" val="5660409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495800" y="365080"/>
            <a:ext cx="4648200" cy="609600"/>
          </a:xfrm>
        </p:spPr>
        <p:txBody>
          <a:bodyPr lIns="91440" tIns="45720" rIns="91440" bIns="45720" anchor="ctr">
            <a:noAutofit/>
          </a:bodyPr>
          <a:lstStyle/>
          <a:p>
            <a:r>
              <a:rPr lang="en-US" dirty="0"/>
              <a:t>OCONUS Checklist</a:t>
            </a:r>
            <a:br>
              <a:rPr lang="en-US" b="1" dirty="0"/>
            </a:br>
            <a:br>
              <a:rPr lang="en-US" b="1" dirty="0"/>
            </a:br>
            <a:r>
              <a:rPr lang="en-US" b="1" dirty="0"/>
              <a:t>.</a:t>
            </a:r>
          </a:p>
        </p:txBody>
      </p:sp>
      <p:graphicFrame>
        <p:nvGraphicFramePr>
          <p:cNvPr id="7" name="Content Placeholder 6"/>
          <p:cNvGraphicFramePr>
            <a:graphicFrameLocks noGrp="1"/>
          </p:cNvGraphicFramePr>
          <p:nvPr>
            <p:ph idx="1"/>
          </p:nvPr>
        </p:nvGraphicFramePr>
        <p:xfrm>
          <a:off x="457200" y="1066800"/>
          <a:ext cx="8229600" cy="5543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4"/>
          </p:nvPr>
        </p:nvSpPr>
        <p:spPr/>
        <p:txBody>
          <a:bodyPr/>
          <a:lstStyle/>
          <a:p>
            <a:fld id="{FC630B80-CFF7-49D1-8F41-08ADD552AD51}" type="slidenum">
              <a:rPr lang="en-US" dirty="0" smtClean="0">
                <a:solidFill>
                  <a:srgbClr val="000000"/>
                </a:solidFill>
              </a:rPr>
              <a:pPr/>
              <a:t>7</a:t>
            </a:fld>
            <a:endParaRPr lang="en-US">
              <a:solidFill>
                <a:srgbClr val="000000"/>
              </a:solidFill>
            </a:endParaRPr>
          </a:p>
        </p:txBody>
      </p:sp>
      <p:sp>
        <p:nvSpPr>
          <p:cNvPr id="9" name="Rectangle 3"/>
          <p:cNvSpPr txBox="1">
            <a:spLocks noChangeArrowheads="1"/>
          </p:cNvSpPr>
          <p:nvPr/>
        </p:nvSpPr>
        <p:spPr>
          <a:xfrm>
            <a:off x="0" y="974680"/>
            <a:ext cx="9144000" cy="5105400"/>
          </a:xfrm>
          <a:prstGeom prst="rect">
            <a:avLst/>
          </a:prstGeom>
        </p:spPr>
        <p:txBody>
          <a:bodyPr lIns="91440" tIns="45720" rIns="91440" bIns="45720" anchor="t">
            <a:normAutofit fontScale="77500" lnSpcReduction="20000"/>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pPr>
            <a:r>
              <a:rPr lang="en-US" altLang="en-US" sz="2400" u="sng" kern="0" dirty="0">
                <a:cs typeface="Arial"/>
              </a:rPr>
              <a:t>Absence Request – IPPS-A</a:t>
            </a:r>
            <a:endParaRPr lang="en-US" altLang="en-US" sz="2400" kern="0" dirty="0">
              <a:cs typeface="Arial"/>
            </a:endParaRPr>
          </a:p>
          <a:p>
            <a:pPr marL="0" indent="0" algn="ctr">
              <a:lnSpc>
                <a:spcPct val="90000"/>
              </a:lnSpc>
              <a:buNone/>
            </a:pPr>
            <a:endParaRPr lang="en-US" altLang="en-US" sz="1800" u="sng" kern="0" dirty="0"/>
          </a:p>
          <a:p>
            <a:pPr marL="0" marR="0" indent="0" algn="ctr">
              <a:spcBef>
                <a:spcPts val="0"/>
              </a:spcBef>
              <a:spcAft>
                <a:spcPts val="0"/>
              </a:spcAft>
              <a:buNone/>
            </a:pPr>
            <a:r>
              <a:rPr lang="en-US" sz="1800" b="1" dirty="0">
                <a:solidFill>
                  <a:srgbClr val="FF0000"/>
                </a:solidFill>
                <a:effectLst/>
                <a:latin typeface="Calibri" panose="020F0502020204030204" pitchFamily="34" charset="0"/>
                <a:ea typeface="Calibri" panose="020F0502020204030204" pitchFamily="34" charset="0"/>
              </a:rPr>
              <a:t>***</a:t>
            </a:r>
            <a:r>
              <a:rPr lang="en-US" sz="1800" b="1" dirty="0">
                <a:solidFill>
                  <a:srgbClr val="FF0000"/>
                </a:solidFill>
                <a:latin typeface="Calibri" panose="020F0502020204030204" pitchFamily="34" charset="0"/>
                <a:ea typeface="Calibri" panose="020F0502020204030204" pitchFamily="34" charset="0"/>
              </a:rPr>
              <a:t>From the desk of the</a:t>
            </a:r>
            <a:r>
              <a:rPr lang="en-US" sz="1800" b="1" dirty="0">
                <a:solidFill>
                  <a:srgbClr val="FF0000"/>
                </a:solidFill>
                <a:effectLst/>
                <a:latin typeface="Calibri" panose="020F0502020204030204" pitchFamily="34" charset="0"/>
                <a:ea typeface="Calibri" panose="020F0502020204030204" pitchFamily="34" charset="0"/>
              </a:rPr>
              <a:t> Detachment Commander:***</a:t>
            </a:r>
            <a:endParaRPr lang="en-US" sz="1800" dirty="0">
              <a:effectLst/>
              <a:latin typeface="Calibri" panose="020F0502020204030204" pitchFamily="34" charset="0"/>
              <a:ea typeface="Calibri" panose="020F0502020204030204" pitchFamily="34" charset="0"/>
            </a:endParaRPr>
          </a:p>
          <a:p>
            <a:pPr marL="0" marR="0" indent="0">
              <a:spcBef>
                <a:spcPts val="0"/>
              </a:spcBef>
              <a:spcAft>
                <a:spcPts val="0"/>
              </a:spcAft>
              <a:buNone/>
            </a:pPr>
            <a:endParaRPr lang="en-US" sz="1800" dirty="0">
              <a:effectLst/>
              <a:latin typeface="Calibri" panose="020F0502020204030204" pitchFamily="34" charset="0"/>
              <a:ea typeface="Calibri" panose="020F0502020204030204" pitchFamily="34" charset="0"/>
            </a:endParaRPr>
          </a:p>
          <a:p>
            <a:pPr marL="0">
              <a:spcBef>
                <a:spcPts val="0"/>
              </a:spcBef>
              <a:spcAft>
                <a:spcPts val="0"/>
              </a:spcAft>
            </a:pPr>
            <a:r>
              <a:rPr lang="en-US" sz="1800" b="1" dirty="0">
                <a:solidFill>
                  <a:srgbClr val="FF0000"/>
                </a:solidFill>
                <a:latin typeface="Calibri"/>
                <a:ea typeface="Calibri" panose="020F0502020204030204" pitchFamily="34" charset="0"/>
                <a:cs typeface="Calibri"/>
              </a:rPr>
              <a:t>USASD</a:t>
            </a:r>
            <a:r>
              <a:rPr lang="en-US" sz="1800" b="1" dirty="0">
                <a:solidFill>
                  <a:srgbClr val="FF0000"/>
                </a:solidFill>
                <a:effectLst/>
                <a:latin typeface="Calibri"/>
                <a:ea typeface="Calibri" panose="020F0502020204030204" pitchFamily="34" charset="0"/>
                <a:cs typeface="Calibri"/>
              </a:rPr>
              <a:t> will </a:t>
            </a:r>
            <a:r>
              <a:rPr lang="en-US" sz="1800" b="1" u="sng" dirty="0">
                <a:solidFill>
                  <a:srgbClr val="FF0000"/>
                </a:solidFill>
                <a:latin typeface="Calibri"/>
                <a:ea typeface="Calibri" panose="020F0502020204030204" pitchFamily="34" charset="0"/>
                <a:cs typeface="Calibri"/>
              </a:rPr>
              <a:t>NOT</a:t>
            </a:r>
            <a:r>
              <a:rPr lang="en-US" sz="1800" b="1" dirty="0">
                <a:solidFill>
                  <a:srgbClr val="FF0000"/>
                </a:solidFill>
                <a:effectLst/>
                <a:latin typeface="Calibri"/>
                <a:ea typeface="Calibri" panose="020F0502020204030204" pitchFamily="34" charset="0"/>
                <a:cs typeface="Calibri"/>
              </a:rPr>
              <a:t> accept absences outside of </a:t>
            </a:r>
            <a:r>
              <a:rPr lang="en-US" sz="1800" b="1" dirty="0">
                <a:solidFill>
                  <a:srgbClr val="FF0000"/>
                </a:solidFill>
                <a:latin typeface="Calibri"/>
                <a:ea typeface="Calibri" panose="020F0502020204030204" pitchFamily="34" charset="0"/>
                <a:cs typeface="Calibri"/>
              </a:rPr>
              <a:t>the Integrated Personnel and Pay System-Army (IPPS-A).</a:t>
            </a:r>
            <a:r>
              <a:rPr lang="en-US" sz="1800" b="1" dirty="0">
                <a:solidFill>
                  <a:srgbClr val="FF0000"/>
                </a:solidFill>
                <a:effectLst/>
                <a:latin typeface="Calibri"/>
                <a:ea typeface="Calibri" panose="020F0502020204030204" pitchFamily="34" charset="0"/>
                <a:cs typeface="Calibri"/>
              </a:rPr>
              <a:t> If</a:t>
            </a:r>
            <a:r>
              <a:rPr lang="en-US" sz="1800" b="1" dirty="0">
                <a:solidFill>
                  <a:srgbClr val="FF0000"/>
                </a:solidFill>
                <a:latin typeface="Calibri"/>
                <a:ea typeface="Calibri" panose="020F0502020204030204" pitchFamily="34" charset="0"/>
                <a:cs typeface="Calibri"/>
              </a:rPr>
              <a:t> you</a:t>
            </a:r>
            <a:r>
              <a:rPr lang="en-US" sz="1800" b="1" dirty="0">
                <a:solidFill>
                  <a:srgbClr val="FF0000"/>
                </a:solidFill>
                <a:effectLst/>
                <a:latin typeface="Calibri"/>
                <a:ea typeface="Calibri" panose="020F0502020204030204" pitchFamily="34" charset="0"/>
                <a:cs typeface="Calibri"/>
              </a:rPr>
              <a:t> do not have a supervisor in your local organization:</a:t>
            </a:r>
            <a:endParaRPr lang="en-US" sz="1800" dirty="0">
              <a:effectLst/>
              <a:latin typeface="Calibri"/>
              <a:ea typeface="Calibri" panose="020F0502020204030204" pitchFamily="34" charset="0"/>
              <a:cs typeface="Calibri"/>
            </a:endParaRPr>
          </a:p>
          <a:p>
            <a:pPr marL="0" marR="0" indent="0">
              <a:spcBef>
                <a:spcPts val="0"/>
              </a:spcBef>
              <a:spcAft>
                <a:spcPts val="0"/>
              </a:spcAft>
              <a:buNone/>
            </a:pPr>
            <a:endParaRPr lang="en-US" sz="1800" dirty="0">
              <a:effectLst/>
              <a:latin typeface="Calibri" panose="020F0502020204030204" pitchFamily="34" charset="0"/>
              <a:ea typeface="Calibri" panose="020F0502020204030204" pitchFamily="34" charset="0"/>
            </a:endParaRPr>
          </a:p>
          <a:p>
            <a:pPr marL="0">
              <a:spcBef>
                <a:spcPts val="0"/>
              </a:spcBef>
              <a:spcAft>
                <a:spcPts val="0"/>
              </a:spcAft>
            </a:pPr>
            <a:r>
              <a:rPr lang="en-US" sz="1800" b="1" dirty="0">
                <a:solidFill>
                  <a:srgbClr val="FF0000"/>
                </a:solidFill>
                <a:latin typeface="Calibri"/>
                <a:ea typeface="Calibri" panose="020F0502020204030204" pitchFamily="34" charset="0"/>
                <a:cs typeface="Calibri"/>
              </a:rPr>
              <a:t> List</a:t>
            </a:r>
            <a:r>
              <a:rPr lang="en-US" sz="1800" b="1" dirty="0">
                <a:solidFill>
                  <a:srgbClr val="FF0000"/>
                </a:solidFill>
                <a:effectLst/>
                <a:latin typeface="Calibri"/>
                <a:ea typeface="Calibri" panose="020F0502020204030204" pitchFamily="34" charset="0"/>
                <a:cs typeface="Calibri"/>
              </a:rPr>
              <a:t> Ms. Morris, Gayle as </a:t>
            </a:r>
            <a:r>
              <a:rPr lang="en-US" sz="1800" b="1" dirty="0">
                <a:solidFill>
                  <a:srgbClr val="FF0000"/>
                </a:solidFill>
                <a:latin typeface="Calibri"/>
                <a:ea typeface="Calibri" panose="020F0502020204030204" pitchFamily="34" charset="0"/>
                <a:cs typeface="Calibri"/>
              </a:rPr>
              <a:t>the Supervisor</a:t>
            </a:r>
            <a:endParaRPr lang="en-US" sz="1800" b="1" dirty="0">
              <a:solidFill>
                <a:srgbClr val="FF0000"/>
              </a:solidFill>
              <a:effectLst/>
              <a:latin typeface="Calibri"/>
              <a:ea typeface="Calibri" panose="020F0502020204030204" pitchFamily="34" charset="0"/>
              <a:cs typeface="Calibri"/>
            </a:endParaRPr>
          </a:p>
          <a:p>
            <a:pPr marL="0">
              <a:spcBef>
                <a:spcPts val="0"/>
              </a:spcBef>
              <a:spcAft>
                <a:spcPts val="0"/>
              </a:spcAft>
            </a:pPr>
            <a:endParaRPr lang="en-US" sz="1800" b="1" dirty="0">
              <a:solidFill>
                <a:srgbClr val="FF0000"/>
              </a:solidFill>
              <a:effectLst/>
              <a:latin typeface="Calibri"/>
              <a:ea typeface="Calibri" panose="020F0502020204030204" pitchFamily="34" charset="0"/>
              <a:cs typeface="Calibri"/>
            </a:endParaRPr>
          </a:p>
          <a:p>
            <a:pPr marL="0" marR="0" indent="0">
              <a:spcBef>
                <a:spcPts val="0"/>
              </a:spcBef>
              <a:spcAft>
                <a:spcPts val="0"/>
              </a:spcAft>
              <a:buNone/>
            </a:pPr>
            <a:endParaRPr lang="en-US" sz="1800" b="1" dirty="0">
              <a:solidFill>
                <a:srgbClr val="FF0000"/>
              </a:solidFill>
              <a:effectLst/>
              <a:latin typeface="Calibri" panose="020F0502020204030204" pitchFamily="34" charset="0"/>
              <a:ea typeface="Calibri" panose="020F0502020204030204" pitchFamily="34" charset="0"/>
              <a:cs typeface="Calibri"/>
            </a:endParaRPr>
          </a:p>
          <a:p>
            <a:pPr>
              <a:lnSpc>
                <a:spcPct val="90000"/>
              </a:lnSpc>
              <a:buFont typeface="Wingdings" panose="05000000000000000000" pitchFamily="2" charset="2"/>
              <a:buChar char="q"/>
            </a:pPr>
            <a:r>
              <a:rPr lang="en-US" altLang="en-US" sz="1800" kern="0" dirty="0">
                <a:cs typeface="Arial"/>
              </a:rPr>
              <a:t>Admin absence/House hunting (PTDY) is a separate request from an absence request or PCS absence request</a:t>
            </a:r>
          </a:p>
          <a:p>
            <a:pPr>
              <a:lnSpc>
                <a:spcPct val="90000"/>
              </a:lnSpc>
              <a:buFont typeface="Wingdings" panose="05000000000000000000" pitchFamily="2" charset="2"/>
              <a:buChar char="q"/>
            </a:pPr>
            <a:endParaRPr lang="en-US" altLang="en-US" sz="1800" kern="0" dirty="0">
              <a:cs typeface="Arial"/>
            </a:endParaRPr>
          </a:p>
          <a:p>
            <a:pPr>
              <a:lnSpc>
                <a:spcPct val="90000"/>
              </a:lnSpc>
              <a:buFont typeface="Wingdings" panose="05000000000000000000" pitchFamily="2" charset="2"/>
              <a:buChar char="q"/>
            </a:pPr>
            <a:r>
              <a:rPr lang="en-US" altLang="en-US" sz="1800" kern="0" dirty="0">
                <a:cs typeface="Arial"/>
              </a:rPr>
              <a:t>Combined absences must cover all days that you are not present for duty. You must be on an approved </a:t>
            </a:r>
            <a:r>
              <a:rPr lang="en-US" sz="1800" kern="0" dirty="0">
                <a:ea typeface="+mn-lt"/>
                <a:cs typeface="+mn-lt"/>
              </a:rPr>
              <a:t>absence</a:t>
            </a:r>
            <a:r>
              <a:rPr lang="en-US" sz="1800" kern="0" dirty="0">
                <a:cs typeface="Arial"/>
              </a:rPr>
              <a:t> to begin your travel. Service members are not authorized to travel while on PTDY status.</a:t>
            </a:r>
            <a:r>
              <a:rPr lang="en-US" altLang="en-US" sz="1800" kern="0" dirty="0">
                <a:cs typeface="Arial"/>
              </a:rPr>
              <a:t> </a:t>
            </a:r>
          </a:p>
          <a:p>
            <a:pPr marL="0" indent="0">
              <a:lnSpc>
                <a:spcPct val="90000"/>
              </a:lnSpc>
              <a:buNone/>
            </a:pPr>
            <a:endParaRPr lang="en-US" altLang="en-US" sz="1800" kern="0" dirty="0">
              <a:cs typeface="Arial"/>
            </a:endParaRPr>
          </a:p>
          <a:p>
            <a:pPr>
              <a:lnSpc>
                <a:spcPct val="90000"/>
              </a:lnSpc>
              <a:buFont typeface="Wingdings" panose="05000000000000000000" pitchFamily="2" charset="2"/>
              <a:buChar char="q"/>
            </a:pPr>
            <a:r>
              <a:rPr lang="en-US" altLang="en-US" sz="1800" kern="0" dirty="0">
                <a:cs typeface="Arial"/>
              </a:rPr>
              <a:t>Absence date must end the day before your report date</a:t>
            </a:r>
          </a:p>
          <a:p>
            <a:pPr lvl="1">
              <a:lnSpc>
                <a:spcPct val="90000"/>
              </a:lnSpc>
              <a:buFont typeface="Wingdings" panose="05000000000000000000" pitchFamily="2" charset="2"/>
              <a:buChar char="q"/>
            </a:pPr>
            <a:r>
              <a:rPr lang="en-US" sz="1800" kern="0" dirty="0">
                <a:ea typeface="+mn-lt"/>
                <a:cs typeface="+mn-lt"/>
              </a:rPr>
              <a:t>(Example) </a:t>
            </a:r>
            <a:r>
              <a:rPr lang="en-US" altLang="en-US" sz="1800" kern="0" dirty="0">
                <a:cs typeface="Arial"/>
              </a:rPr>
              <a:t>Report Date: 21 September; Absence request last date: 20 September</a:t>
            </a:r>
          </a:p>
          <a:p>
            <a:pPr lvl="1">
              <a:lnSpc>
                <a:spcPct val="90000"/>
              </a:lnSpc>
              <a:buFont typeface="Wingdings" panose="05000000000000000000" pitchFamily="2" charset="2"/>
              <a:buChar char="q"/>
            </a:pPr>
            <a:r>
              <a:rPr lang="en-US" altLang="en-US" sz="1800" kern="0" dirty="0">
                <a:cs typeface="Arial"/>
              </a:rPr>
              <a:t>For questions or RFIs please email: </a:t>
            </a:r>
            <a:r>
              <a:rPr lang="en-US" altLang="en-US" sz="1800" kern="0" dirty="0">
                <a:solidFill>
                  <a:schemeClr val="accent5">
                    <a:lumMod val="50000"/>
                  </a:schemeClr>
                </a:solidFill>
                <a:cs typeface="Arial"/>
                <a:hlinkClick r:id="rId8">
                  <a:extLst>
                    <a:ext uri="{A12FA001-AC4F-418D-AE19-62706E023703}">
                      <ahyp:hlinkClr xmlns:ahyp="http://schemas.microsoft.com/office/drawing/2018/hyperlinkcolor" val="tx"/>
                    </a:ext>
                  </a:extLst>
                </a:hlinkClick>
              </a:rPr>
              <a:t>usarmy.jackson.CAC.mbx.usasd-da31@army.mil</a:t>
            </a:r>
            <a:endParaRPr lang="en-US" altLang="en-US" sz="1800" kern="0" dirty="0">
              <a:solidFill>
                <a:schemeClr val="accent5">
                  <a:lumMod val="50000"/>
                </a:schemeClr>
              </a:solidFill>
              <a:cs typeface="Arial"/>
            </a:endParaRPr>
          </a:p>
          <a:p>
            <a:pPr lvl="1">
              <a:lnSpc>
                <a:spcPct val="90000"/>
              </a:lnSpc>
              <a:buFont typeface="Wingdings" panose="05000000000000000000" pitchFamily="2" charset="2"/>
              <a:buChar char="q"/>
            </a:pPr>
            <a:r>
              <a:rPr lang="en-US" altLang="en-US" sz="1800" kern="0" dirty="0">
                <a:cs typeface="Arial"/>
              </a:rPr>
              <a:t>Ms. Gayle Morris 803-751-5325</a:t>
            </a:r>
          </a:p>
          <a:p>
            <a:pPr>
              <a:lnSpc>
                <a:spcPct val="90000"/>
              </a:lnSpc>
              <a:buFont typeface="Wingdings" panose="05000000000000000000" pitchFamily="2" charset="2"/>
              <a:buChar char="q"/>
            </a:pPr>
            <a:endParaRPr lang="en-US" altLang="en-US" sz="2200" kern="0" dirty="0">
              <a:cs typeface="Arial"/>
            </a:endParaRPr>
          </a:p>
          <a:p>
            <a:pPr>
              <a:lnSpc>
                <a:spcPct val="90000"/>
              </a:lnSpc>
              <a:buFont typeface="Wingdings" panose="05000000000000000000" pitchFamily="2" charset="2"/>
              <a:buChar char="q"/>
            </a:pPr>
            <a:r>
              <a:rPr lang="en-US" altLang="en-US" sz="2200" kern="0" dirty="0">
                <a:cs typeface="Arial"/>
              </a:rPr>
              <a:t>Parental Absence</a:t>
            </a:r>
          </a:p>
          <a:p>
            <a:pPr>
              <a:lnSpc>
                <a:spcPct val="90000"/>
              </a:lnSpc>
              <a:buFont typeface="Wingdings" panose="05000000000000000000" pitchFamily="2" charset="2"/>
              <a:buChar char="q"/>
            </a:pPr>
            <a:endParaRPr lang="en-US" altLang="en-US" sz="2200" kern="0" dirty="0">
              <a:cs typeface="Arial"/>
            </a:endParaRPr>
          </a:p>
          <a:p>
            <a:pPr>
              <a:lnSpc>
                <a:spcPct val="90000"/>
              </a:lnSpc>
              <a:buFont typeface="Wingdings" panose="05000000000000000000" pitchFamily="2" charset="2"/>
              <a:buChar char="q"/>
            </a:pPr>
            <a:r>
              <a:rPr lang="en-US" altLang="en-US" sz="2200" kern="0" dirty="0">
                <a:cs typeface="Arial"/>
              </a:rPr>
              <a:t>OCONUS Absence</a:t>
            </a:r>
          </a:p>
        </p:txBody>
      </p:sp>
      <p:sp>
        <p:nvSpPr>
          <p:cNvPr id="2" name="Date Placeholder 2">
            <a:extLst>
              <a:ext uri="{FF2B5EF4-FFF2-40B4-BE49-F238E27FC236}">
                <a16:creationId xmlns:a16="http://schemas.microsoft.com/office/drawing/2014/main" id="{30B82C89-73FB-6350-4B3E-5CE4E58AE7E1}"/>
              </a:ext>
            </a:extLst>
          </p:cNvPr>
          <p:cNvSpPr>
            <a:spLocks noGrp="1"/>
          </p:cNvSpPr>
          <p:nvPr>
            <p:ph type="dt" sz="half" idx="2"/>
          </p:nvPr>
        </p:nvSpPr>
        <p:spPr>
          <a:xfrm>
            <a:off x="0" y="6610350"/>
            <a:ext cx="2133600" cy="247650"/>
          </a:xfrm>
        </p:spPr>
        <p:txBody>
          <a:bodyPr/>
          <a:lstStyle/>
          <a:p>
            <a:pPr>
              <a:defRPr/>
            </a:pPr>
            <a:fld id="{5EC2891A-D8E4-4906-AC0A-378C1AA663F4}" type="datetime1">
              <a:rPr lang="en-US" smtClean="0"/>
              <a:t>5/1/2023</a:t>
            </a:fld>
            <a:endParaRPr lang="en-US" dirty="0"/>
          </a:p>
        </p:txBody>
      </p:sp>
    </p:spTree>
    <p:extLst>
      <p:ext uri="{BB962C8B-B14F-4D97-AF65-F5344CB8AC3E}">
        <p14:creationId xmlns:p14="http://schemas.microsoft.com/office/powerpoint/2010/main" val="22259541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lIns="91440" tIns="45720" rIns="91440" bIns="45720" anchor="ctr">
            <a:noAutofit/>
          </a:bodyPr>
          <a:lstStyle/>
          <a:p>
            <a:r>
              <a:rPr lang="en-US" b="1" dirty="0"/>
              <a:t>OCONUS Checklist</a:t>
            </a:r>
          </a:p>
        </p:txBody>
      </p:sp>
      <p:graphicFrame>
        <p:nvGraphicFramePr>
          <p:cNvPr id="7" name="Content Placeholder 6"/>
          <p:cNvGraphicFramePr>
            <a:graphicFrameLocks noGrp="1"/>
          </p:cNvGraphicFramePr>
          <p:nvPr>
            <p:ph idx="1"/>
          </p:nvPr>
        </p:nvGraphicFramePr>
        <p:xfrm>
          <a:off x="457200" y="1066800"/>
          <a:ext cx="8229600" cy="5543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4"/>
          </p:nvPr>
        </p:nvSpPr>
        <p:spPr/>
        <p:txBody>
          <a:bodyPr/>
          <a:lstStyle/>
          <a:p>
            <a:r>
              <a:rPr lang="en-US" dirty="0">
                <a:solidFill>
                  <a:srgbClr val="000000"/>
                </a:solidFill>
              </a:rPr>
              <a:t>37</a:t>
            </a:r>
          </a:p>
        </p:txBody>
      </p:sp>
      <p:sp>
        <p:nvSpPr>
          <p:cNvPr id="9" name="Rectangle 3"/>
          <p:cNvSpPr txBox="1">
            <a:spLocks noChangeArrowheads="1"/>
          </p:cNvSpPr>
          <p:nvPr/>
        </p:nvSpPr>
        <p:spPr>
          <a:xfrm>
            <a:off x="0" y="1143000"/>
            <a:ext cx="9144000" cy="5105400"/>
          </a:xfrm>
          <a:prstGeom prst="rect">
            <a:avLst/>
          </a:prstGeom>
        </p:spPr>
        <p:txBody>
          <a:bodyPr lIns="91440" tIns="45720" rIns="91440" bIns="45720" anchor="t">
            <a:normAutofit lnSpcReduction="10000"/>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pPr>
            <a:r>
              <a:rPr lang="en-US" altLang="en-US" sz="2400" u="sng" kern="0" dirty="0"/>
              <a:t>DA Form 5434</a:t>
            </a:r>
            <a:r>
              <a:rPr lang="en-US" altLang="en-US" sz="2400" kern="0" dirty="0">
                <a:cs typeface="Arial"/>
              </a:rPr>
              <a:t> </a:t>
            </a:r>
          </a:p>
          <a:p>
            <a:pPr marL="0" indent="0" algn="ctr">
              <a:lnSpc>
                <a:spcPct val="90000"/>
              </a:lnSpc>
              <a:buNone/>
            </a:pPr>
            <a:r>
              <a:rPr lang="en-US" altLang="en-US" sz="2400" kern="0" dirty="0">
                <a:cs typeface="Arial"/>
              </a:rPr>
              <a:t>Sponsorship Program Counseling and Information Sheet</a:t>
            </a:r>
            <a:endParaRPr lang="en-US" altLang="en-US" sz="2400" u="sng" kern="0" dirty="0">
              <a:cs typeface="Arial"/>
            </a:endParaRPr>
          </a:p>
          <a:p>
            <a:pPr marL="0" indent="0">
              <a:lnSpc>
                <a:spcPct val="90000"/>
              </a:lnSpc>
              <a:buNone/>
            </a:pPr>
            <a:endParaRPr lang="en-US" altLang="en-US" sz="1900" kern="0" dirty="0">
              <a:cs typeface="Arial"/>
            </a:endParaRPr>
          </a:p>
          <a:p>
            <a:pPr>
              <a:lnSpc>
                <a:spcPct val="90000"/>
              </a:lnSpc>
              <a:buFont typeface="Wingdings" panose="05000000000000000000" pitchFamily="2" charset="2"/>
              <a:buChar char="q"/>
            </a:pPr>
            <a:r>
              <a:rPr lang="en-US" altLang="en-US" sz="1900" kern="0" dirty="0">
                <a:cs typeface="Arial"/>
              </a:rPr>
              <a:t>Soldiers in the rank of PVT-SSG, WO1-CW2, and 2LT-CPT are required to participate in the program, except those on assignment to a PCS length school (less than 20 weeks). An assigned sponsor or an approved exception to policy is required to out-process</a:t>
            </a:r>
          </a:p>
          <a:p>
            <a:pPr>
              <a:lnSpc>
                <a:spcPct val="90000"/>
              </a:lnSpc>
              <a:buFont typeface="Wingdings" panose="05000000000000000000" pitchFamily="2" charset="2"/>
              <a:buChar char="q"/>
            </a:pPr>
            <a:r>
              <a:rPr lang="en-US" altLang="en-US" sz="1900" kern="0" dirty="0">
                <a:cs typeface="Arial"/>
              </a:rPr>
              <a:t>Soldiers in the rank of SFC - CSM, CW3 - CW5, &amp; MAJ - COL may opt-in to participate in the program if they wish to request sponsorship</a:t>
            </a:r>
          </a:p>
          <a:p>
            <a:pPr>
              <a:lnSpc>
                <a:spcPct val="90000"/>
              </a:lnSpc>
              <a:buFont typeface="Wingdings" panose="05000000000000000000" pitchFamily="2" charset="2"/>
              <a:buChar char="q"/>
            </a:pPr>
            <a:r>
              <a:rPr lang="en-US" altLang="en-US" sz="1900" kern="0" dirty="0">
                <a:cs typeface="Arial"/>
              </a:rPr>
              <a:t>Upon receiving assignment instructions, the Soldier must login to the Army Career Tracker (ACT) website at: </a:t>
            </a:r>
            <a:r>
              <a:rPr lang="en-US" altLang="en-US" sz="1900" kern="0" dirty="0">
                <a:cs typeface="Arial"/>
                <a:hlinkClick r:id="rId8"/>
              </a:rPr>
              <a:t>https://actnow.army.mil</a:t>
            </a:r>
            <a:endParaRPr lang="en-US" altLang="en-US" sz="1900" kern="0" dirty="0">
              <a:cs typeface="Arial"/>
            </a:endParaRPr>
          </a:p>
          <a:p>
            <a:pPr>
              <a:lnSpc>
                <a:spcPct val="90000"/>
              </a:lnSpc>
              <a:buFont typeface="Wingdings" panose="05000000000000000000" pitchFamily="2" charset="2"/>
              <a:buChar char="q"/>
            </a:pPr>
            <a:r>
              <a:rPr lang="en-US" altLang="en-US" sz="1900" kern="0" dirty="0">
                <a:cs typeface="Arial"/>
              </a:rPr>
              <a:t>Click on the Sponsorship tab and then DA Form 5434 (Sponsorship Program Counseling and Information Sheet). Select “create new form” and complete sections 1, 2, 4 and 5</a:t>
            </a:r>
          </a:p>
          <a:p>
            <a:pPr>
              <a:lnSpc>
                <a:spcPct val="90000"/>
              </a:lnSpc>
              <a:buFont typeface="Wingdings" panose="05000000000000000000" pitchFamily="2" charset="2"/>
              <a:buChar char="q"/>
            </a:pPr>
            <a:r>
              <a:rPr lang="en-US" altLang="en-US" sz="1900" kern="0" dirty="0">
                <a:cs typeface="Arial"/>
              </a:rPr>
              <a:t>Once each section is complete, a checkmark will appear. When all sections are complete, select the “submit” button on the bottom of the page</a:t>
            </a:r>
          </a:p>
          <a:p>
            <a:pPr>
              <a:lnSpc>
                <a:spcPct val="90000"/>
              </a:lnSpc>
              <a:buFont typeface="Wingdings" panose="05000000000000000000" pitchFamily="2" charset="2"/>
              <a:buChar char="q"/>
            </a:pPr>
            <a:r>
              <a:rPr lang="en-US" altLang="en-US" sz="1900" kern="0" dirty="0">
                <a:cs typeface="Arial"/>
              </a:rPr>
              <a:t>Once a sponsor is assigned by the gaining unit, the sponsor can log into ACT and complete the DA Form 5434, section 3. The DA Form 5434 can be completed by the Soldier/sponsor simultaneously</a:t>
            </a:r>
          </a:p>
        </p:txBody>
      </p:sp>
      <p:sp>
        <p:nvSpPr>
          <p:cNvPr id="2" name="Date Placeholder 2">
            <a:extLst>
              <a:ext uri="{FF2B5EF4-FFF2-40B4-BE49-F238E27FC236}">
                <a16:creationId xmlns:a16="http://schemas.microsoft.com/office/drawing/2014/main" id="{11E54FE8-9806-6850-759B-0D3F5BE1F907}"/>
              </a:ext>
            </a:extLst>
          </p:cNvPr>
          <p:cNvSpPr>
            <a:spLocks noGrp="1"/>
          </p:cNvSpPr>
          <p:nvPr>
            <p:ph type="dt" sz="half" idx="2"/>
          </p:nvPr>
        </p:nvSpPr>
        <p:spPr>
          <a:xfrm>
            <a:off x="0" y="6610350"/>
            <a:ext cx="2133600" cy="247650"/>
          </a:xfrm>
        </p:spPr>
        <p:txBody>
          <a:bodyPr/>
          <a:lstStyle/>
          <a:p>
            <a:pPr>
              <a:defRPr/>
            </a:pPr>
            <a:fld id="{5EC2891A-D8E4-4906-AC0A-378C1AA663F4}" type="datetime1">
              <a:rPr lang="en-US" smtClean="0"/>
              <a:t>5/1/2023</a:t>
            </a:fld>
            <a:endParaRPr lang="en-US"/>
          </a:p>
        </p:txBody>
      </p:sp>
    </p:spTree>
    <p:extLst>
      <p:ext uri="{BB962C8B-B14F-4D97-AF65-F5344CB8AC3E}">
        <p14:creationId xmlns:p14="http://schemas.microsoft.com/office/powerpoint/2010/main" val="31214947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lIns="91440" tIns="45720" rIns="91440" bIns="45720" anchor="ctr">
            <a:noAutofit/>
          </a:bodyPr>
          <a:lstStyle/>
          <a:p>
            <a:r>
              <a:rPr lang="en-US" b="1" dirty="0"/>
              <a:t>OCONUS Checklist</a:t>
            </a:r>
          </a:p>
        </p:txBody>
      </p:sp>
      <p:graphicFrame>
        <p:nvGraphicFramePr>
          <p:cNvPr id="7" name="Content Placeholder 6"/>
          <p:cNvGraphicFramePr>
            <a:graphicFrameLocks noGrp="1"/>
          </p:cNvGraphicFramePr>
          <p:nvPr>
            <p:ph idx="1"/>
          </p:nvPr>
        </p:nvGraphicFramePr>
        <p:xfrm>
          <a:off x="457200" y="1066800"/>
          <a:ext cx="8229600" cy="5543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4"/>
          </p:nvPr>
        </p:nvSpPr>
        <p:spPr/>
        <p:txBody>
          <a:bodyPr/>
          <a:lstStyle/>
          <a:p>
            <a:r>
              <a:rPr lang="en-US" dirty="0">
                <a:solidFill>
                  <a:srgbClr val="000000"/>
                </a:solidFill>
              </a:rPr>
              <a:t>38</a:t>
            </a:r>
          </a:p>
        </p:txBody>
      </p:sp>
      <p:sp>
        <p:nvSpPr>
          <p:cNvPr id="9" name="Rectangle 3"/>
          <p:cNvSpPr txBox="1">
            <a:spLocks noChangeArrowheads="1"/>
          </p:cNvSpPr>
          <p:nvPr/>
        </p:nvSpPr>
        <p:spPr>
          <a:xfrm>
            <a:off x="0" y="819150"/>
            <a:ext cx="9144000" cy="5429250"/>
          </a:xfrm>
          <a:prstGeom prst="rect">
            <a:avLst/>
          </a:prstGeom>
        </p:spPr>
        <p:txBody>
          <a:bodyPr lIns="91440" tIns="45720" rIns="91440" bIns="45720" anchor="t">
            <a:norm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pPr>
            <a:r>
              <a:rPr lang="en-US" altLang="en-US" sz="2400" u="sng" kern="0" dirty="0"/>
              <a:t>DA Form 5121</a:t>
            </a:r>
            <a:r>
              <a:rPr lang="en-US" altLang="en-US" sz="2400" kern="0" dirty="0"/>
              <a:t> </a:t>
            </a:r>
          </a:p>
          <a:p>
            <a:pPr marL="0" indent="0" algn="ctr">
              <a:lnSpc>
                <a:spcPct val="90000"/>
              </a:lnSpc>
              <a:buNone/>
            </a:pPr>
            <a:r>
              <a:rPr lang="en-US" altLang="en-US" sz="2400" kern="0" dirty="0">
                <a:cs typeface="Arial"/>
              </a:rPr>
              <a:t>Overseas Tour Election Statement </a:t>
            </a:r>
            <a:endParaRPr lang="en-US" altLang="en-US" sz="1900" kern="0" dirty="0">
              <a:cs typeface="Arial"/>
            </a:endParaRPr>
          </a:p>
          <a:p>
            <a:pPr>
              <a:lnSpc>
                <a:spcPct val="90000"/>
              </a:lnSpc>
              <a:buFont typeface="Wingdings" panose="05000000000000000000" pitchFamily="2" charset="2"/>
              <a:buChar char="q"/>
            </a:pPr>
            <a:r>
              <a:rPr lang="en-US" altLang="en-US" sz="1900" kern="0" dirty="0">
                <a:cs typeface="Arial"/>
              </a:rPr>
              <a:t>Soldiers on assignment to an overseas duty station must elect either an “all others (unaccompanied)” tour or a “with dependents (accompanied)” tour*</a:t>
            </a:r>
          </a:p>
          <a:p>
            <a:pPr>
              <a:lnSpc>
                <a:spcPct val="90000"/>
              </a:lnSpc>
              <a:buFont typeface="Wingdings" panose="05000000000000000000" pitchFamily="2" charset="2"/>
              <a:buChar char="q"/>
            </a:pPr>
            <a:r>
              <a:rPr lang="en-US" altLang="en-US" sz="1900" kern="0" dirty="0">
                <a:cs typeface="Arial"/>
              </a:rPr>
              <a:t>Tour lengths can be found in DoD Instruction (DoDI) 1315.18 “Procedures for Military Personnel Assignments.”</a:t>
            </a:r>
          </a:p>
          <a:p>
            <a:pPr>
              <a:lnSpc>
                <a:spcPct val="90000"/>
              </a:lnSpc>
              <a:buFont typeface="Wingdings" panose="05000000000000000000" pitchFamily="2" charset="2"/>
              <a:buChar char="q"/>
            </a:pPr>
            <a:r>
              <a:rPr lang="en-US" altLang="en-US" sz="1900" kern="0" dirty="0">
                <a:cs typeface="Arial"/>
              </a:rPr>
              <a:t>Read each statement on the form carefully before making the decision</a:t>
            </a:r>
          </a:p>
        </p:txBody>
      </p:sp>
      <p:pic>
        <p:nvPicPr>
          <p:cNvPr id="3" name="Picture 2">
            <a:extLst>
              <a:ext uri="{FF2B5EF4-FFF2-40B4-BE49-F238E27FC236}">
                <a16:creationId xmlns:a16="http://schemas.microsoft.com/office/drawing/2014/main" id="{A9417DC6-894B-E342-637D-9BDDC2460AD7}"/>
              </a:ext>
            </a:extLst>
          </p:cNvPr>
          <p:cNvPicPr>
            <a:picLocks noChangeAspect="1"/>
          </p:cNvPicPr>
          <p:nvPr/>
        </p:nvPicPr>
        <p:blipFill>
          <a:blip r:embed="rId8"/>
          <a:stretch>
            <a:fillRect/>
          </a:stretch>
        </p:blipFill>
        <p:spPr>
          <a:xfrm>
            <a:off x="319671" y="3346452"/>
            <a:ext cx="8504657" cy="2901948"/>
          </a:xfrm>
          <a:prstGeom prst="rect">
            <a:avLst/>
          </a:prstGeom>
        </p:spPr>
      </p:pic>
      <p:sp>
        <p:nvSpPr>
          <p:cNvPr id="2" name="Date Placeholder 2">
            <a:extLst>
              <a:ext uri="{FF2B5EF4-FFF2-40B4-BE49-F238E27FC236}">
                <a16:creationId xmlns:a16="http://schemas.microsoft.com/office/drawing/2014/main" id="{5D75F8EB-7B2C-CA1D-1A17-EECCFEC89A23}"/>
              </a:ext>
            </a:extLst>
          </p:cNvPr>
          <p:cNvSpPr>
            <a:spLocks noGrp="1"/>
          </p:cNvSpPr>
          <p:nvPr>
            <p:ph type="dt" sz="half" idx="2"/>
          </p:nvPr>
        </p:nvSpPr>
        <p:spPr>
          <a:xfrm>
            <a:off x="0" y="6610350"/>
            <a:ext cx="2133600" cy="247650"/>
          </a:xfrm>
        </p:spPr>
        <p:txBody>
          <a:bodyPr/>
          <a:lstStyle/>
          <a:p>
            <a:pPr>
              <a:defRPr/>
            </a:pPr>
            <a:fld id="{5EC2891A-D8E4-4906-AC0A-378C1AA663F4}" type="datetime1">
              <a:rPr lang="en-US" smtClean="0"/>
              <a:t>5/1/2023</a:t>
            </a:fld>
            <a:endParaRPr lang="en-US"/>
          </a:p>
        </p:txBody>
      </p:sp>
    </p:spTree>
    <p:extLst>
      <p:ext uri="{BB962C8B-B14F-4D97-AF65-F5344CB8AC3E}">
        <p14:creationId xmlns:p14="http://schemas.microsoft.com/office/powerpoint/2010/main" val="3686611815"/>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2E5EA1FC916524B9636628885989E3C" ma:contentTypeVersion="0" ma:contentTypeDescription="Create a new document." ma:contentTypeScope="" ma:versionID="9e6c57a8f51e9a635cd8d01c8913a187">
  <xsd:schema xmlns:xsd="http://www.w3.org/2001/XMLSchema" xmlns:xs="http://www.w3.org/2001/XMLSchema" xmlns:p="http://schemas.microsoft.com/office/2006/metadata/properties" targetNamespace="http://schemas.microsoft.com/office/2006/metadata/properties" ma:root="true" ma:fieldsID="31d5eec3c12ee2e8127422d567928fa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01772F19-232C-4843-A1E9-26FBCD75EA51}"/>
</file>

<file path=customXml/itemProps2.xml><?xml version="1.0" encoding="utf-8"?>
<ds:datastoreItem xmlns:ds="http://schemas.openxmlformats.org/officeDocument/2006/customXml" ds:itemID="{5260C86C-9990-4579-A2F0-D5DC7BA11CD8}">
  <ds:schemaRefs>
    <ds:schemaRef ds:uri="http://schemas.microsoft.com/sharepoint/v3/contenttype/forms"/>
  </ds:schemaRefs>
</ds:datastoreItem>
</file>

<file path=customXml/itemProps3.xml><?xml version="1.0" encoding="utf-8"?>
<ds:datastoreItem xmlns:ds="http://schemas.openxmlformats.org/officeDocument/2006/customXml" ds:itemID="{5EB8A85F-A4D1-4BA1-A129-1EE06329B750}">
  <ds:schemaRefs>
    <ds:schemaRef ds:uri="http://schemas.openxmlformats.org/package/2006/metadata/core-properties"/>
    <ds:schemaRef ds:uri="http://purl.org/dc/terms/"/>
    <ds:schemaRef ds:uri="http://www.w3.org/XML/1998/namespace"/>
    <ds:schemaRef ds:uri="http://purl.org/dc/elements/1.1/"/>
    <ds:schemaRef ds:uri="http://schemas.microsoft.com/office/2006/documentManagement/types"/>
    <ds:schemaRef ds:uri="http://schemas.microsoft.com/office/2006/metadata/properties"/>
    <ds:schemaRef ds:uri="54a515c4-63be-493a-8b84-82a7539a1da1"/>
    <ds:schemaRef ds:uri="http://schemas.microsoft.com/office/infopath/2007/PartnerControls"/>
    <ds:schemaRef ds:uri="21c1ef8c-4ad5-41a0-8cf9-8a30168bd6f5"/>
    <ds:schemaRef ds:uri="http://purl.org/dc/dcmitype/"/>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
  <TotalTime>232</TotalTime>
  <Words>1920</Words>
  <Application>Microsoft Office PowerPoint</Application>
  <PresentationFormat>On-screen Show (4:3)</PresentationFormat>
  <Paragraphs>209</Paragraphs>
  <Slides>15</Slides>
  <Notes>13</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 Arial</vt:lpstr>
      <vt:lpstr>Arial</vt:lpstr>
      <vt:lpstr>Calibri</vt:lpstr>
      <vt:lpstr>Times New Roman</vt:lpstr>
      <vt:lpstr>Wingdings</vt:lpstr>
      <vt:lpstr>Default Design</vt:lpstr>
      <vt:lpstr>PowerPoint Presentation</vt:lpstr>
      <vt:lpstr>PowerPoint Presentation</vt:lpstr>
      <vt:lpstr>CONUS Checklist</vt:lpstr>
      <vt:lpstr>CONUS Checklist</vt:lpstr>
      <vt:lpstr>OCONUS Checklist</vt:lpstr>
      <vt:lpstr>OCONUS Checklist  .</vt:lpstr>
      <vt:lpstr>OCONUS Checklist  .</vt:lpstr>
      <vt:lpstr>OCONUS Checklist</vt:lpstr>
      <vt:lpstr>OCONUS Checklist</vt:lpstr>
      <vt:lpstr>OCONUS Checklist</vt:lpstr>
      <vt:lpstr>OCONUS Checklist</vt:lpstr>
      <vt:lpstr>OCONUS Checklist</vt:lpstr>
      <vt:lpstr>OCONUS Checklist</vt:lpstr>
      <vt:lpstr>OCONUS Checklist</vt:lpstr>
      <vt:lpstr>Out-Processing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USASD Structure Project</dc:title>
  <dc:creator>Peach, Alejandra D CPT</dc:creator>
  <cp:lastModifiedBy>Henderson, Leando Jr CIV USARMY IMT (USA)</cp:lastModifiedBy>
  <cp:revision>298</cp:revision>
  <cp:lastPrinted>2021-04-20T13:29:19Z</cp:lastPrinted>
  <dcterms:created xsi:type="dcterms:W3CDTF">2007-07-24T17:31:55Z</dcterms:created>
  <dcterms:modified xsi:type="dcterms:W3CDTF">2023-05-01T17:39:22Z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000800384c000000000001023620</vt:lpwstr>
  </property>
  <property fmtid="{D5CDD505-2E9C-101B-9397-08002B2CF9AE}" pid="3" name="ContentTypeId">
    <vt:lpwstr>0x010100D2E5EA1FC916524B9636628885989E3C</vt:lpwstr>
  </property>
  <property fmtid="{D5CDD505-2E9C-101B-9397-08002B2CF9AE}" pid="4" name="MediaServiceImageTags">
    <vt:lpwstr/>
  </property>
</Properties>
</file>